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2" r:id="rId3"/>
    <p:sldMasterId id="2147484068" r:id="rId4"/>
    <p:sldMasterId id="2147484072" r:id="rId5"/>
  </p:sldMasterIdLst>
  <p:notesMasterIdLst>
    <p:notesMasterId r:id="rId121"/>
  </p:notesMasterIdLst>
  <p:handoutMasterIdLst>
    <p:handoutMasterId r:id="rId122"/>
  </p:handoutMasterIdLst>
  <p:sldIdLst>
    <p:sldId id="256" r:id="rId6"/>
    <p:sldId id="257" r:id="rId7"/>
    <p:sldId id="258" r:id="rId8"/>
    <p:sldId id="266" r:id="rId9"/>
    <p:sldId id="267" r:id="rId10"/>
    <p:sldId id="268" r:id="rId11"/>
    <p:sldId id="271" r:id="rId12"/>
    <p:sldId id="272" r:id="rId13"/>
    <p:sldId id="274" r:id="rId14"/>
    <p:sldId id="275" r:id="rId15"/>
    <p:sldId id="276" r:id="rId16"/>
    <p:sldId id="277" r:id="rId17"/>
    <p:sldId id="281" r:id="rId18"/>
    <p:sldId id="279" r:id="rId19"/>
    <p:sldId id="280" r:id="rId20"/>
    <p:sldId id="290" r:id="rId21"/>
    <p:sldId id="282" r:id="rId22"/>
    <p:sldId id="283" r:id="rId23"/>
    <p:sldId id="285" r:id="rId24"/>
    <p:sldId id="284" r:id="rId25"/>
    <p:sldId id="286" r:id="rId26"/>
    <p:sldId id="287" r:id="rId27"/>
    <p:sldId id="288" r:id="rId28"/>
    <p:sldId id="289" r:id="rId29"/>
    <p:sldId id="273" r:id="rId30"/>
    <p:sldId id="292" r:id="rId31"/>
    <p:sldId id="293" r:id="rId32"/>
    <p:sldId id="294" r:id="rId33"/>
    <p:sldId id="295" r:id="rId34"/>
    <p:sldId id="296" r:id="rId35"/>
    <p:sldId id="297" r:id="rId36"/>
    <p:sldId id="298" r:id="rId37"/>
    <p:sldId id="299" r:id="rId38"/>
    <p:sldId id="300" r:id="rId39"/>
    <p:sldId id="301" r:id="rId40"/>
    <p:sldId id="357" r:id="rId41"/>
    <p:sldId id="358" r:id="rId42"/>
    <p:sldId id="359" r:id="rId43"/>
    <p:sldId id="360" r:id="rId44"/>
    <p:sldId id="361" r:id="rId45"/>
    <p:sldId id="362" r:id="rId46"/>
    <p:sldId id="363" r:id="rId47"/>
    <p:sldId id="364" r:id="rId48"/>
    <p:sldId id="365" r:id="rId49"/>
    <p:sldId id="366" r:id="rId50"/>
    <p:sldId id="367" r:id="rId51"/>
    <p:sldId id="368" r:id="rId52"/>
    <p:sldId id="369" r:id="rId53"/>
    <p:sldId id="370" r:id="rId54"/>
    <p:sldId id="371" r:id="rId55"/>
    <p:sldId id="372" r:id="rId56"/>
    <p:sldId id="378" r:id="rId57"/>
    <p:sldId id="373" r:id="rId58"/>
    <p:sldId id="374" r:id="rId59"/>
    <p:sldId id="375" r:id="rId60"/>
    <p:sldId id="376" r:id="rId61"/>
    <p:sldId id="377" r:id="rId62"/>
    <p:sldId id="264" r:id="rId63"/>
    <p:sldId id="260" r:id="rId64"/>
    <p:sldId id="263" r:id="rId65"/>
    <p:sldId id="262" r:id="rId66"/>
    <p:sldId id="307" r:id="rId67"/>
    <p:sldId id="302" r:id="rId68"/>
    <p:sldId id="304" r:id="rId69"/>
    <p:sldId id="306" r:id="rId70"/>
    <p:sldId id="308" r:id="rId71"/>
    <p:sldId id="309" r:id="rId72"/>
    <p:sldId id="310" r:id="rId73"/>
    <p:sldId id="311" r:id="rId74"/>
    <p:sldId id="312" r:id="rId75"/>
    <p:sldId id="314" r:id="rId76"/>
    <p:sldId id="315" r:id="rId77"/>
    <p:sldId id="316" r:id="rId78"/>
    <p:sldId id="317" r:id="rId79"/>
    <p:sldId id="319" r:id="rId80"/>
    <p:sldId id="318" r:id="rId81"/>
    <p:sldId id="321" r:id="rId82"/>
    <p:sldId id="322" r:id="rId83"/>
    <p:sldId id="323" r:id="rId84"/>
    <p:sldId id="324" r:id="rId85"/>
    <p:sldId id="325" r:id="rId86"/>
    <p:sldId id="326" r:id="rId87"/>
    <p:sldId id="327" r:id="rId88"/>
    <p:sldId id="328" r:id="rId89"/>
    <p:sldId id="329" r:id="rId90"/>
    <p:sldId id="330" r:id="rId91"/>
    <p:sldId id="331" r:id="rId92"/>
    <p:sldId id="332" r:id="rId93"/>
    <p:sldId id="333" r:id="rId94"/>
    <p:sldId id="382" r:id="rId95"/>
    <p:sldId id="334" r:id="rId96"/>
    <p:sldId id="335" r:id="rId97"/>
    <p:sldId id="336" r:id="rId98"/>
    <p:sldId id="379" r:id="rId99"/>
    <p:sldId id="380" r:id="rId100"/>
    <p:sldId id="381" r:id="rId101"/>
    <p:sldId id="383" r:id="rId102"/>
    <p:sldId id="337" r:id="rId103"/>
    <p:sldId id="339" r:id="rId104"/>
    <p:sldId id="340" r:id="rId105"/>
    <p:sldId id="344" r:id="rId106"/>
    <p:sldId id="345" r:id="rId107"/>
    <p:sldId id="346" r:id="rId108"/>
    <p:sldId id="341" r:id="rId109"/>
    <p:sldId id="342" r:id="rId110"/>
    <p:sldId id="347" r:id="rId111"/>
    <p:sldId id="348" r:id="rId112"/>
    <p:sldId id="349" r:id="rId113"/>
    <p:sldId id="350" r:id="rId114"/>
    <p:sldId id="351" r:id="rId115"/>
    <p:sldId id="352" r:id="rId116"/>
    <p:sldId id="353" r:id="rId117"/>
    <p:sldId id="354" r:id="rId118"/>
    <p:sldId id="355" r:id="rId119"/>
    <p:sldId id="356" r:id="rId120"/>
  </p:sldIdLst>
  <p:sldSz cx="24384000" cy="13716000"/>
  <p:notesSz cx="6797675" cy="9926638"/>
  <p:defaultTex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p:defaultTextStyle>
  <p:extLst>
    <p:ext uri="{521415D9-36F7-43E2-AB2F-B90AF26B5E84}">
      <p14:sectionLst xmlns:p14="http://schemas.microsoft.com/office/powerpoint/2010/main">
        <p14:section name="Table of contents" id="{1DF9D18F-3202-4A9F-9FFB-6D7AFD6BBA49}">
          <p14:sldIdLst>
            <p14:sldId id="256"/>
            <p14:sldId id="257"/>
          </p14:sldIdLst>
        </p14:section>
        <p14:section name="1. JavaScript basics" id="{1E3CED14-1E67-4144-B8DB-42083671E1D9}">
          <p14:sldIdLst>
            <p14:sldId id="258"/>
            <p14:sldId id="266"/>
            <p14:sldId id="267"/>
            <p14:sldId id="268"/>
            <p14:sldId id="271"/>
            <p14:sldId id="272"/>
            <p14:sldId id="274"/>
            <p14:sldId id="275"/>
            <p14:sldId id="276"/>
            <p14:sldId id="277"/>
            <p14:sldId id="281"/>
            <p14:sldId id="279"/>
            <p14:sldId id="280"/>
            <p14:sldId id="290"/>
            <p14:sldId id="282"/>
            <p14:sldId id="283"/>
            <p14:sldId id="285"/>
            <p14:sldId id="284"/>
            <p14:sldId id="286"/>
            <p14:sldId id="287"/>
            <p14:sldId id="288"/>
            <p14:sldId id="289"/>
            <p14:sldId id="273"/>
            <p14:sldId id="292"/>
            <p14:sldId id="293"/>
            <p14:sldId id="294"/>
            <p14:sldId id="295"/>
            <p14:sldId id="296"/>
            <p14:sldId id="297"/>
            <p14:sldId id="298"/>
            <p14:sldId id="299"/>
            <p14:sldId id="300"/>
            <p14:sldId id="301"/>
          </p14:sldIdLst>
        </p14:section>
        <p14:section name="2. JavaScript ecosystem tools" id="{DF5A8686-9B4B-43A9-8719-6CEE4EC83D27}">
          <p14:sldIdLst>
            <p14:sldId id="357"/>
            <p14:sldId id="358"/>
            <p14:sldId id="359"/>
            <p14:sldId id="360"/>
            <p14:sldId id="361"/>
            <p14:sldId id="362"/>
            <p14:sldId id="363"/>
            <p14:sldId id="364"/>
            <p14:sldId id="365"/>
            <p14:sldId id="366"/>
            <p14:sldId id="367"/>
            <p14:sldId id="368"/>
            <p14:sldId id="369"/>
            <p14:sldId id="370"/>
            <p14:sldId id="371"/>
            <p14:sldId id="372"/>
            <p14:sldId id="378"/>
            <p14:sldId id="373"/>
            <p14:sldId id="374"/>
            <p14:sldId id="375"/>
            <p14:sldId id="376"/>
            <p14:sldId id="377"/>
          </p14:sldIdLst>
        </p14:section>
        <p14:section name="3. Introduction to react.js" id="{B7C807AD-A07B-48EE-8BE2-1EF6709F0E0F}">
          <p14:sldIdLst>
            <p14:sldId id="264"/>
            <p14:sldId id="260"/>
            <p14:sldId id="263"/>
            <p14:sldId id="262"/>
            <p14:sldId id="307"/>
            <p14:sldId id="302"/>
            <p14:sldId id="304"/>
            <p14:sldId id="306"/>
            <p14:sldId id="308"/>
            <p14:sldId id="309"/>
            <p14:sldId id="310"/>
            <p14:sldId id="311"/>
            <p14:sldId id="312"/>
            <p14:sldId id="314"/>
            <p14:sldId id="315"/>
            <p14:sldId id="316"/>
            <p14:sldId id="317"/>
            <p14:sldId id="319"/>
            <p14:sldId id="318"/>
            <p14:sldId id="321"/>
            <p14:sldId id="322"/>
            <p14:sldId id="323"/>
            <p14:sldId id="324"/>
            <p14:sldId id="325"/>
            <p14:sldId id="326"/>
            <p14:sldId id="327"/>
            <p14:sldId id="328"/>
            <p14:sldId id="329"/>
            <p14:sldId id="330"/>
            <p14:sldId id="331"/>
          </p14:sldIdLst>
        </p14:section>
        <p14:section name="4. React.js - more advanced concepts" id="{D3348F22-02BC-45EE-AA44-DE82C151A85B}">
          <p14:sldIdLst>
            <p14:sldId id="332"/>
            <p14:sldId id="333"/>
            <p14:sldId id="382"/>
            <p14:sldId id="334"/>
            <p14:sldId id="335"/>
            <p14:sldId id="336"/>
            <p14:sldId id="379"/>
            <p14:sldId id="380"/>
            <p14:sldId id="381"/>
            <p14:sldId id="383"/>
          </p14:sldIdLst>
        </p14:section>
        <p14:section name="App state management with Redux" id="{A3E6A05D-2978-4F55-861D-F3B8770F2F5B}">
          <p14:sldIdLst>
            <p14:sldId id="337"/>
            <p14:sldId id="339"/>
            <p14:sldId id="340"/>
            <p14:sldId id="344"/>
            <p14:sldId id="345"/>
            <p14:sldId id="346"/>
            <p14:sldId id="341"/>
            <p14:sldId id="342"/>
            <p14:sldId id="347"/>
            <p14:sldId id="348"/>
            <p14:sldId id="349"/>
            <p14:sldId id="350"/>
            <p14:sldId id="351"/>
            <p14:sldId id="352"/>
            <p14:sldId id="353"/>
            <p14:sldId id="354"/>
            <p14:sldId id="355"/>
            <p14:sldId id="3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C3D36"/>
    <a:srgbClr val="302E2A"/>
    <a:srgbClr val="4CBAB1"/>
    <a:srgbClr val="2C2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528" autoAdjust="0"/>
  </p:normalViewPr>
  <p:slideViewPr>
    <p:cSldViewPr snapToGrid="0">
      <p:cViewPr varScale="1">
        <p:scale>
          <a:sx n="32" d="100"/>
          <a:sy n="32" d="100"/>
        </p:scale>
        <p:origin x="9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commentAuthors" Target="commentAuthor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presProps" Target="pres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44.png"/></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4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4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3B93E7-8C7B-0541-A8FF-DDEDB568B535}" type="doc">
      <dgm:prSet loTypeId="urn:microsoft.com/office/officeart/2005/8/layout/pyramid1" loCatId="" qsTypeId="urn:microsoft.com/office/officeart/2005/8/quickstyle/simple1" qsCatId="simple" csTypeId="urn:microsoft.com/office/officeart/2005/8/colors/accent1_2" csCatId="accent1" phldr="1"/>
      <dgm:spPr/>
    </dgm:pt>
    <dgm:pt modelId="{DDC8EED2-226A-3640-A531-0987EEF4F7BC}">
      <dgm:prSet phldrT="[Text]"/>
      <dgm:spPr>
        <a:blipFill rotWithShape="0">
          <a:blip xmlns:r="http://schemas.openxmlformats.org/officeDocument/2006/relationships" r:embed="rId1"/>
          <a:stretch>
            <a:fillRect/>
          </a:stretch>
        </a:blipFill>
        <a:ln>
          <a:noFill/>
        </a:ln>
      </dgm:spPr>
      <dgm:t>
        <a:bodyPr/>
        <a:lstStyle/>
        <a:p>
          <a:r>
            <a:rPr lang="en-US" dirty="0">
              <a:latin typeface="Amatic SC"/>
              <a:cs typeface="Amatic SC Regular"/>
            </a:rPr>
            <a:t>Top</a:t>
          </a:r>
        </a:p>
      </dgm:t>
    </dgm:pt>
    <dgm:pt modelId="{E6D4D594-5FEE-1849-BC48-61511E97F5CD}" type="parTrans" cxnId="{9DEDE183-573C-454C-981A-27EF6D1626B3}">
      <dgm:prSet/>
      <dgm:spPr/>
      <dgm:t>
        <a:bodyPr/>
        <a:lstStyle/>
        <a:p>
          <a:endParaRPr lang="en-US">
            <a:latin typeface="Amatic SC"/>
            <a:cs typeface="Amatic SC Regular"/>
          </a:endParaRPr>
        </a:p>
      </dgm:t>
    </dgm:pt>
    <dgm:pt modelId="{CEDC2CCC-CFAC-1C4A-9744-E6AD0834920B}" type="sibTrans" cxnId="{9DEDE183-573C-454C-981A-27EF6D1626B3}">
      <dgm:prSet/>
      <dgm:spPr/>
      <dgm:t>
        <a:bodyPr/>
        <a:lstStyle/>
        <a:p>
          <a:endParaRPr lang="en-US">
            <a:latin typeface="Amatic SC"/>
            <a:cs typeface="Amatic SC Regular"/>
          </a:endParaRPr>
        </a:p>
      </dgm:t>
    </dgm:pt>
    <dgm:pt modelId="{D49B1888-34C6-1745-B1BC-93104A42275E}">
      <dgm:prSet phldrT="[Text]"/>
      <dgm:spPr>
        <a:blipFill rotWithShape="1">
          <a:blip xmlns:r="http://schemas.openxmlformats.org/officeDocument/2006/relationships" r:embed="rId2"/>
          <a:stretch>
            <a:fillRect/>
          </a:stretch>
        </a:blipFill>
        <a:ln>
          <a:noFill/>
        </a:ln>
      </dgm:spPr>
      <dgm:t>
        <a:bodyPr/>
        <a:lstStyle/>
        <a:p>
          <a:r>
            <a:rPr lang="en-US" dirty="0">
              <a:latin typeface="Amatic SC"/>
              <a:cs typeface="Amatic SC Regular"/>
            </a:rPr>
            <a:t>Middle</a:t>
          </a:r>
        </a:p>
      </dgm:t>
    </dgm:pt>
    <dgm:pt modelId="{6CBF4A2A-9894-FA43-9BC6-E85CB887122E}" type="parTrans" cxnId="{36B27F59-DDF9-E648-8DCE-CCBB0F087059}">
      <dgm:prSet/>
      <dgm:spPr/>
      <dgm:t>
        <a:bodyPr/>
        <a:lstStyle/>
        <a:p>
          <a:endParaRPr lang="en-US">
            <a:latin typeface="Amatic SC"/>
            <a:cs typeface="Amatic SC Regular"/>
          </a:endParaRPr>
        </a:p>
      </dgm:t>
    </dgm:pt>
    <dgm:pt modelId="{78886AC6-7B11-B14F-973C-75E2C97C70B7}" type="sibTrans" cxnId="{36B27F59-DDF9-E648-8DCE-CCBB0F087059}">
      <dgm:prSet/>
      <dgm:spPr/>
      <dgm:t>
        <a:bodyPr/>
        <a:lstStyle/>
        <a:p>
          <a:endParaRPr lang="en-US">
            <a:latin typeface="Amatic SC"/>
            <a:cs typeface="Amatic SC Regular"/>
          </a:endParaRPr>
        </a:p>
      </dgm:t>
    </dgm:pt>
    <dgm:pt modelId="{B363E54C-FEEB-364C-B088-5E2C4BC8AF2D}">
      <dgm:prSet phldrT="[Text]"/>
      <dgm:spPr>
        <a:blipFill rotWithShape="1">
          <a:blip xmlns:r="http://schemas.openxmlformats.org/officeDocument/2006/relationships" r:embed="rId3"/>
          <a:stretch>
            <a:fillRect/>
          </a:stretch>
        </a:blipFill>
        <a:ln>
          <a:noFill/>
        </a:ln>
      </dgm:spPr>
      <dgm:t>
        <a:bodyPr/>
        <a:lstStyle/>
        <a:p>
          <a:r>
            <a:rPr lang="en-US" dirty="0">
              <a:solidFill>
                <a:srgbClr val="FFFFFF"/>
              </a:solidFill>
              <a:latin typeface="Amatic SC"/>
              <a:cs typeface="Amatic SC Regular"/>
            </a:rPr>
            <a:t>Base</a:t>
          </a:r>
        </a:p>
      </dgm:t>
    </dgm:pt>
    <dgm:pt modelId="{96FD63FF-694C-CC4B-86EE-76B9E5874B10}" type="parTrans" cxnId="{117AEC63-C30D-4843-96B7-321CAC125286}">
      <dgm:prSet/>
      <dgm:spPr/>
      <dgm:t>
        <a:bodyPr/>
        <a:lstStyle/>
        <a:p>
          <a:endParaRPr lang="en-US">
            <a:latin typeface="Amatic SC"/>
            <a:cs typeface="Amatic SC Regular"/>
          </a:endParaRPr>
        </a:p>
      </dgm:t>
    </dgm:pt>
    <dgm:pt modelId="{5335FF3B-1602-834A-B475-89674C983CE8}" type="sibTrans" cxnId="{117AEC63-C30D-4843-96B7-321CAC125286}">
      <dgm:prSet/>
      <dgm:spPr/>
      <dgm:t>
        <a:bodyPr/>
        <a:lstStyle/>
        <a:p>
          <a:endParaRPr lang="en-US">
            <a:latin typeface="Amatic SC"/>
            <a:cs typeface="Amatic SC Regular"/>
          </a:endParaRPr>
        </a:p>
      </dgm:t>
    </dgm:pt>
    <dgm:pt modelId="{B7D55DFC-77C2-7F4C-9B0D-B325A4A3007A}" type="pres">
      <dgm:prSet presAssocID="{7B3B93E7-8C7B-0541-A8FF-DDEDB568B535}" presName="Name0" presStyleCnt="0">
        <dgm:presLayoutVars>
          <dgm:dir/>
          <dgm:animLvl val="lvl"/>
          <dgm:resizeHandles val="exact"/>
        </dgm:presLayoutVars>
      </dgm:prSet>
      <dgm:spPr/>
    </dgm:pt>
    <dgm:pt modelId="{167A67B4-67EF-1E4C-A79F-5B16BF3AE1DD}" type="pres">
      <dgm:prSet presAssocID="{DDC8EED2-226A-3640-A531-0987EEF4F7BC}" presName="Name8" presStyleCnt="0"/>
      <dgm:spPr/>
    </dgm:pt>
    <dgm:pt modelId="{2E23628B-8FFB-F740-A0B1-CBF472BA6FE5}" type="pres">
      <dgm:prSet presAssocID="{DDC8EED2-226A-3640-A531-0987EEF4F7BC}" presName="level" presStyleLbl="node1" presStyleIdx="0" presStyleCnt="3" custLinFactNeighborX="-1827" custLinFactNeighborY="8618">
        <dgm:presLayoutVars>
          <dgm:chMax val="1"/>
          <dgm:bulletEnabled val="1"/>
        </dgm:presLayoutVars>
      </dgm:prSet>
      <dgm:spPr/>
    </dgm:pt>
    <dgm:pt modelId="{A83A698F-A4DB-2C42-B1CD-86D290496EE2}" type="pres">
      <dgm:prSet presAssocID="{DDC8EED2-226A-3640-A531-0987EEF4F7BC}" presName="levelTx" presStyleLbl="revTx" presStyleIdx="0" presStyleCnt="0">
        <dgm:presLayoutVars>
          <dgm:chMax val="1"/>
          <dgm:bulletEnabled val="1"/>
        </dgm:presLayoutVars>
      </dgm:prSet>
      <dgm:spPr/>
    </dgm:pt>
    <dgm:pt modelId="{FF2699F3-383C-A74D-A8A0-0FF75ADCD5C4}" type="pres">
      <dgm:prSet presAssocID="{D49B1888-34C6-1745-B1BC-93104A42275E}" presName="Name8" presStyleCnt="0"/>
      <dgm:spPr/>
    </dgm:pt>
    <dgm:pt modelId="{29FB89C4-9060-B244-89CC-D981DA50B324}" type="pres">
      <dgm:prSet presAssocID="{D49B1888-34C6-1745-B1BC-93104A42275E}" presName="level" presStyleLbl="node1" presStyleIdx="1" presStyleCnt="3">
        <dgm:presLayoutVars>
          <dgm:chMax val="1"/>
          <dgm:bulletEnabled val="1"/>
        </dgm:presLayoutVars>
      </dgm:prSet>
      <dgm:spPr/>
    </dgm:pt>
    <dgm:pt modelId="{E1EE32A0-A3F2-0042-B3D0-47747274E7E8}" type="pres">
      <dgm:prSet presAssocID="{D49B1888-34C6-1745-B1BC-93104A42275E}" presName="levelTx" presStyleLbl="revTx" presStyleIdx="0" presStyleCnt="0">
        <dgm:presLayoutVars>
          <dgm:chMax val="1"/>
          <dgm:bulletEnabled val="1"/>
        </dgm:presLayoutVars>
      </dgm:prSet>
      <dgm:spPr/>
    </dgm:pt>
    <dgm:pt modelId="{CE337E0C-1E15-944E-9F70-6447C1011BC9}" type="pres">
      <dgm:prSet presAssocID="{B363E54C-FEEB-364C-B088-5E2C4BC8AF2D}" presName="Name8" presStyleCnt="0"/>
      <dgm:spPr/>
    </dgm:pt>
    <dgm:pt modelId="{3C544410-0868-8442-8659-77115A0D24C0}" type="pres">
      <dgm:prSet presAssocID="{B363E54C-FEEB-364C-B088-5E2C4BC8AF2D}" presName="level" presStyleLbl="node1" presStyleIdx="2" presStyleCnt="3">
        <dgm:presLayoutVars>
          <dgm:chMax val="1"/>
          <dgm:bulletEnabled val="1"/>
        </dgm:presLayoutVars>
      </dgm:prSet>
      <dgm:spPr/>
    </dgm:pt>
    <dgm:pt modelId="{207C59E1-3EA9-D842-9B29-1385CAF00415}" type="pres">
      <dgm:prSet presAssocID="{B363E54C-FEEB-364C-B088-5E2C4BC8AF2D}" presName="levelTx" presStyleLbl="revTx" presStyleIdx="0" presStyleCnt="0">
        <dgm:presLayoutVars>
          <dgm:chMax val="1"/>
          <dgm:bulletEnabled val="1"/>
        </dgm:presLayoutVars>
      </dgm:prSet>
      <dgm:spPr/>
    </dgm:pt>
  </dgm:ptLst>
  <dgm:cxnLst>
    <dgm:cxn modelId="{04160C2E-B467-B348-AE71-715FA9F49D25}" type="presOf" srcId="{B363E54C-FEEB-364C-B088-5E2C4BC8AF2D}" destId="{3C544410-0868-8442-8659-77115A0D24C0}" srcOrd="0" destOrd="0" presId="urn:microsoft.com/office/officeart/2005/8/layout/pyramid1"/>
    <dgm:cxn modelId="{117AEC63-C30D-4843-96B7-321CAC125286}" srcId="{7B3B93E7-8C7B-0541-A8FF-DDEDB568B535}" destId="{B363E54C-FEEB-364C-B088-5E2C4BC8AF2D}" srcOrd="2" destOrd="0" parTransId="{96FD63FF-694C-CC4B-86EE-76B9E5874B10}" sibTransId="{5335FF3B-1602-834A-B475-89674C983CE8}"/>
    <dgm:cxn modelId="{3214624E-DACC-F449-B061-EB2FF1B0CCA0}" type="presOf" srcId="{7B3B93E7-8C7B-0541-A8FF-DDEDB568B535}" destId="{B7D55DFC-77C2-7F4C-9B0D-B325A4A3007A}" srcOrd="0" destOrd="0" presId="urn:microsoft.com/office/officeart/2005/8/layout/pyramid1"/>
    <dgm:cxn modelId="{36B27F59-DDF9-E648-8DCE-CCBB0F087059}" srcId="{7B3B93E7-8C7B-0541-A8FF-DDEDB568B535}" destId="{D49B1888-34C6-1745-B1BC-93104A42275E}" srcOrd="1" destOrd="0" parTransId="{6CBF4A2A-9894-FA43-9BC6-E85CB887122E}" sibTransId="{78886AC6-7B11-B14F-973C-75E2C97C70B7}"/>
    <dgm:cxn modelId="{B5113782-E336-4D42-AB35-31F05744238D}" type="presOf" srcId="{B363E54C-FEEB-364C-B088-5E2C4BC8AF2D}" destId="{207C59E1-3EA9-D842-9B29-1385CAF00415}" srcOrd="1" destOrd="0" presId="urn:microsoft.com/office/officeart/2005/8/layout/pyramid1"/>
    <dgm:cxn modelId="{9DEDE183-573C-454C-981A-27EF6D1626B3}" srcId="{7B3B93E7-8C7B-0541-A8FF-DDEDB568B535}" destId="{DDC8EED2-226A-3640-A531-0987EEF4F7BC}" srcOrd="0" destOrd="0" parTransId="{E6D4D594-5FEE-1849-BC48-61511E97F5CD}" sibTransId="{CEDC2CCC-CFAC-1C4A-9744-E6AD0834920B}"/>
    <dgm:cxn modelId="{E7C84C86-6057-294E-A0BC-98B17418DAC6}" type="presOf" srcId="{DDC8EED2-226A-3640-A531-0987EEF4F7BC}" destId="{A83A698F-A4DB-2C42-B1CD-86D290496EE2}" srcOrd="1" destOrd="0" presId="urn:microsoft.com/office/officeart/2005/8/layout/pyramid1"/>
    <dgm:cxn modelId="{F142A8AF-D0E8-E845-AFC7-8AF5E7F74222}" type="presOf" srcId="{DDC8EED2-226A-3640-A531-0987EEF4F7BC}" destId="{2E23628B-8FFB-F740-A0B1-CBF472BA6FE5}" srcOrd="0" destOrd="0" presId="urn:microsoft.com/office/officeart/2005/8/layout/pyramid1"/>
    <dgm:cxn modelId="{B00818B0-5536-C04F-AB64-9A4DFA20B460}" type="presOf" srcId="{D49B1888-34C6-1745-B1BC-93104A42275E}" destId="{E1EE32A0-A3F2-0042-B3D0-47747274E7E8}" srcOrd="1" destOrd="0" presId="urn:microsoft.com/office/officeart/2005/8/layout/pyramid1"/>
    <dgm:cxn modelId="{947563B1-BA0F-5249-AE50-ADBED4534D8D}" type="presOf" srcId="{D49B1888-34C6-1745-B1BC-93104A42275E}" destId="{29FB89C4-9060-B244-89CC-D981DA50B324}" srcOrd="0" destOrd="0" presId="urn:microsoft.com/office/officeart/2005/8/layout/pyramid1"/>
    <dgm:cxn modelId="{ADB17ABB-DADA-4645-AF95-E810D8A5171D}" type="presParOf" srcId="{B7D55DFC-77C2-7F4C-9B0D-B325A4A3007A}" destId="{167A67B4-67EF-1E4C-A79F-5B16BF3AE1DD}" srcOrd="0" destOrd="0" presId="urn:microsoft.com/office/officeart/2005/8/layout/pyramid1"/>
    <dgm:cxn modelId="{0CB6189F-960E-8C48-A399-5E2095128960}" type="presParOf" srcId="{167A67B4-67EF-1E4C-A79F-5B16BF3AE1DD}" destId="{2E23628B-8FFB-F740-A0B1-CBF472BA6FE5}" srcOrd="0" destOrd="0" presId="urn:microsoft.com/office/officeart/2005/8/layout/pyramid1"/>
    <dgm:cxn modelId="{BA36BADD-9D4D-494C-98D7-8DA4BD5363B6}" type="presParOf" srcId="{167A67B4-67EF-1E4C-A79F-5B16BF3AE1DD}" destId="{A83A698F-A4DB-2C42-B1CD-86D290496EE2}" srcOrd="1" destOrd="0" presId="urn:microsoft.com/office/officeart/2005/8/layout/pyramid1"/>
    <dgm:cxn modelId="{93D96099-D0F3-7E41-9AC3-41C5B890CBAA}" type="presParOf" srcId="{B7D55DFC-77C2-7F4C-9B0D-B325A4A3007A}" destId="{FF2699F3-383C-A74D-A8A0-0FF75ADCD5C4}" srcOrd="1" destOrd="0" presId="urn:microsoft.com/office/officeart/2005/8/layout/pyramid1"/>
    <dgm:cxn modelId="{62FE637E-CD12-ED47-87C6-2102E3F55CE0}" type="presParOf" srcId="{FF2699F3-383C-A74D-A8A0-0FF75ADCD5C4}" destId="{29FB89C4-9060-B244-89CC-D981DA50B324}" srcOrd="0" destOrd="0" presId="urn:microsoft.com/office/officeart/2005/8/layout/pyramid1"/>
    <dgm:cxn modelId="{FDD68FDC-7A33-4C46-9BFA-EA9116D5DE67}" type="presParOf" srcId="{FF2699F3-383C-A74D-A8A0-0FF75ADCD5C4}" destId="{E1EE32A0-A3F2-0042-B3D0-47747274E7E8}" srcOrd="1" destOrd="0" presId="urn:microsoft.com/office/officeart/2005/8/layout/pyramid1"/>
    <dgm:cxn modelId="{4559D922-90FF-B147-92A9-92EF039A3BEB}" type="presParOf" srcId="{B7D55DFC-77C2-7F4C-9B0D-B325A4A3007A}" destId="{CE337E0C-1E15-944E-9F70-6447C1011BC9}" srcOrd="2" destOrd="0" presId="urn:microsoft.com/office/officeart/2005/8/layout/pyramid1"/>
    <dgm:cxn modelId="{13C3B2D7-3355-8649-BE07-97A2D8FC5EFA}" type="presParOf" srcId="{CE337E0C-1E15-944E-9F70-6447C1011BC9}" destId="{3C544410-0868-8442-8659-77115A0D24C0}" srcOrd="0" destOrd="0" presId="urn:microsoft.com/office/officeart/2005/8/layout/pyramid1"/>
    <dgm:cxn modelId="{3282A94C-5A08-D74F-B3EF-B04D96109389}" type="presParOf" srcId="{CE337E0C-1E15-944E-9F70-6447C1011BC9}" destId="{207C59E1-3EA9-D842-9B29-1385CAF00415}"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3B93E7-8C7B-0541-A8FF-DDEDB568B535}" type="doc">
      <dgm:prSet loTypeId="urn:microsoft.com/office/officeart/2005/8/layout/pyramid1" loCatId="" qsTypeId="urn:microsoft.com/office/officeart/2005/8/quickstyle/simple1" qsCatId="simple" csTypeId="urn:microsoft.com/office/officeart/2005/8/colors/accent1_2" csCatId="accent1" phldr="1"/>
      <dgm:spPr/>
    </dgm:pt>
    <dgm:pt modelId="{DDC8EED2-226A-3640-A531-0987EEF4F7BC}">
      <dgm:prSet phldrT="[Text]"/>
      <dgm:spPr>
        <a:blipFill rotWithShape="0">
          <a:blip xmlns:r="http://schemas.openxmlformats.org/officeDocument/2006/relationships" r:embed="rId1"/>
          <a:stretch>
            <a:fillRect/>
          </a:stretch>
        </a:blipFill>
        <a:ln>
          <a:noFill/>
        </a:ln>
      </dgm:spPr>
      <dgm:t>
        <a:bodyPr/>
        <a:lstStyle/>
        <a:p>
          <a:r>
            <a:rPr lang="en-US" dirty="0">
              <a:latin typeface="Amatic SC"/>
              <a:cs typeface="Amatic SC Regular"/>
            </a:rPr>
            <a:t>Top</a:t>
          </a:r>
        </a:p>
      </dgm:t>
    </dgm:pt>
    <dgm:pt modelId="{E6D4D594-5FEE-1849-BC48-61511E97F5CD}" type="parTrans" cxnId="{9DEDE183-573C-454C-981A-27EF6D1626B3}">
      <dgm:prSet/>
      <dgm:spPr/>
      <dgm:t>
        <a:bodyPr/>
        <a:lstStyle/>
        <a:p>
          <a:endParaRPr lang="en-US">
            <a:latin typeface="Amatic SC"/>
            <a:cs typeface="Amatic SC Regular"/>
          </a:endParaRPr>
        </a:p>
      </dgm:t>
    </dgm:pt>
    <dgm:pt modelId="{CEDC2CCC-CFAC-1C4A-9744-E6AD0834920B}" type="sibTrans" cxnId="{9DEDE183-573C-454C-981A-27EF6D1626B3}">
      <dgm:prSet/>
      <dgm:spPr/>
      <dgm:t>
        <a:bodyPr/>
        <a:lstStyle/>
        <a:p>
          <a:endParaRPr lang="en-US">
            <a:latin typeface="Amatic SC"/>
            <a:cs typeface="Amatic SC Regular"/>
          </a:endParaRPr>
        </a:p>
      </dgm:t>
    </dgm:pt>
    <dgm:pt modelId="{D49B1888-34C6-1745-B1BC-93104A42275E}">
      <dgm:prSet phldrT="[Text]"/>
      <dgm:spPr>
        <a:blipFill rotWithShape="1">
          <a:blip xmlns:r="http://schemas.openxmlformats.org/officeDocument/2006/relationships" r:embed="rId2"/>
          <a:stretch>
            <a:fillRect/>
          </a:stretch>
        </a:blipFill>
        <a:ln>
          <a:noFill/>
        </a:ln>
      </dgm:spPr>
      <dgm:t>
        <a:bodyPr/>
        <a:lstStyle/>
        <a:p>
          <a:r>
            <a:rPr lang="en-US" dirty="0">
              <a:latin typeface="Amatic SC"/>
              <a:cs typeface="Amatic SC Regular"/>
            </a:rPr>
            <a:t>Middle</a:t>
          </a:r>
        </a:p>
      </dgm:t>
    </dgm:pt>
    <dgm:pt modelId="{6CBF4A2A-9894-FA43-9BC6-E85CB887122E}" type="parTrans" cxnId="{36B27F59-DDF9-E648-8DCE-CCBB0F087059}">
      <dgm:prSet/>
      <dgm:spPr/>
      <dgm:t>
        <a:bodyPr/>
        <a:lstStyle/>
        <a:p>
          <a:endParaRPr lang="en-US">
            <a:latin typeface="Amatic SC"/>
            <a:cs typeface="Amatic SC Regular"/>
          </a:endParaRPr>
        </a:p>
      </dgm:t>
    </dgm:pt>
    <dgm:pt modelId="{78886AC6-7B11-B14F-973C-75E2C97C70B7}" type="sibTrans" cxnId="{36B27F59-DDF9-E648-8DCE-CCBB0F087059}">
      <dgm:prSet/>
      <dgm:spPr/>
      <dgm:t>
        <a:bodyPr/>
        <a:lstStyle/>
        <a:p>
          <a:endParaRPr lang="en-US">
            <a:latin typeface="Amatic SC"/>
            <a:cs typeface="Amatic SC Regular"/>
          </a:endParaRPr>
        </a:p>
      </dgm:t>
    </dgm:pt>
    <dgm:pt modelId="{B363E54C-FEEB-364C-B088-5E2C4BC8AF2D}">
      <dgm:prSet phldrT="[Text]"/>
      <dgm:spPr>
        <a:blipFill rotWithShape="1">
          <a:blip xmlns:r="http://schemas.openxmlformats.org/officeDocument/2006/relationships" r:embed="rId3"/>
          <a:stretch>
            <a:fillRect/>
          </a:stretch>
        </a:blipFill>
        <a:ln>
          <a:noFill/>
        </a:ln>
      </dgm:spPr>
      <dgm:t>
        <a:bodyPr/>
        <a:lstStyle/>
        <a:p>
          <a:r>
            <a:rPr lang="en-US" dirty="0">
              <a:solidFill>
                <a:srgbClr val="FFFFFF"/>
              </a:solidFill>
              <a:latin typeface="Amatic SC"/>
              <a:cs typeface="Amatic SC Regular"/>
            </a:rPr>
            <a:t>Base</a:t>
          </a:r>
        </a:p>
      </dgm:t>
    </dgm:pt>
    <dgm:pt modelId="{96FD63FF-694C-CC4B-86EE-76B9E5874B10}" type="parTrans" cxnId="{117AEC63-C30D-4843-96B7-321CAC125286}">
      <dgm:prSet/>
      <dgm:spPr/>
      <dgm:t>
        <a:bodyPr/>
        <a:lstStyle/>
        <a:p>
          <a:endParaRPr lang="en-US">
            <a:latin typeface="Amatic SC"/>
            <a:cs typeface="Amatic SC Regular"/>
          </a:endParaRPr>
        </a:p>
      </dgm:t>
    </dgm:pt>
    <dgm:pt modelId="{5335FF3B-1602-834A-B475-89674C983CE8}" type="sibTrans" cxnId="{117AEC63-C30D-4843-96B7-321CAC125286}">
      <dgm:prSet/>
      <dgm:spPr/>
      <dgm:t>
        <a:bodyPr/>
        <a:lstStyle/>
        <a:p>
          <a:endParaRPr lang="en-US">
            <a:latin typeface="Amatic SC"/>
            <a:cs typeface="Amatic SC Regular"/>
          </a:endParaRPr>
        </a:p>
      </dgm:t>
    </dgm:pt>
    <dgm:pt modelId="{B7D55DFC-77C2-7F4C-9B0D-B325A4A3007A}" type="pres">
      <dgm:prSet presAssocID="{7B3B93E7-8C7B-0541-A8FF-DDEDB568B535}" presName="Name0" presStyleCnt="0">
        <dgm:presLayoutVars>
          <dgm:dir/>
          <dgm:animLvl val="lvl"/>
          <dgm:resizeHandles val="exact"/>
        </dgm:presLayoutVars>
      </dgm:prSet>
      <dgm:spPr/>
    </dgm:pt>
    <dgm:pt modelId="{167A67B4-67EF-1E4C-A79F-5B16BF3AE1DD}" type="pres">
      <dgm:prSet presAssocID="{DDC8EED2-226A-3640-A531-0987EEF4F7BC}" presName="Name8" presStyleCnt="0"/>
      <dgm:spPr/>
    </dgm:pt>
    <dgm:pt modelId="{2E23628B-8FFB-F740-A0B1-CBF472BA6FE5}" type="pres">
      <dgm:prSet presAssocID="{DDC8EED2-226A-3640-A531-0987EEF4F7BC}" presName="level" presStyleLbl="node1" presStyleIdx="0" presStyleCnt="3" custLinFactNeighborX="-1827" custLinFactNeighborY="8618">
        <dgm:presLayoutVars>
          <dgm:chMax val="1"/>
          <dgm:bulletEnabled val="1"/>
        </dgm:presLayoutVars>
      </dgm:prSet>
      <dgm:spPr/>
    </dgm:pt>
    <dgm:pt modelId="{A83A698F-A4DB-2C42-B1CD-86D290496EE2}" type="pres">
      <dgm:prSet presAssocID="{DDC8EED2-226A-3640-A531-0987EEF4F7BC}" presName="levelTx" presStyleLbl="revTx" presStyleIdx="0" presStyleCnt="0">
        <dgm:presLayoutVars>
          <dgm:chMax val="1"/>
          <dgm:bulletEnabled val="1"/>
        </dgm:presLayoutVars>
      </dgm:prSet>
      <dgm:spPr/>
    </dgm:pt>
    <dgm:pt modelId="{FF2699F3-383C-A74D-A8A0-0FF75ADCD5C4}" type="pres">
      <dgm:prSet presAssocID="{D49B1888-34C6-1745-B1BC-93104A42275E}" presName="Name8" presStyleCnt="0"/>
      <dgm:spPr/>
    </dgm:pt>
    <dgm:pt modelId="{29FB89C4-9060-B244-89CC-D981DA50B324}" type="pres">
      <dgm:prSet presAssocID="{D49B1888-34C6-1745-B1BC-93104A42275E}" presName="level" presStyleLbl="node1" presStyleIdx="1" presStyleCnt="3">
        <dgm:presLayoutVars>
          <dgm:chMax val="1"/>
          <dgm:bulletEnabled val="1"/>
        </dgm:presLayoutVars>
      </dgm:prSet>
      <dgm:spPr/>
    </dgm:pt>
    <dgm:pt modelId="{E1EE32A0-A3F2-0042-B3D0-47747274E7E8}" type="pres">
      <dgm:prSet presAssocID="{D49B1888-34C6-1745-B1BC-93104A42275E}" presName="levelTx" presStyleLbl="revTx" presStyleIdx="0" presStyleCnt="0">
        <dgm:presLayoutVars>
          <dgm:chMax val="1"/>
          <dgm:bulletEnabled val="1"/>
        </dgm:presLayoutVars>
      </dgm:prSet>
      <dgm:spPr/>
    </dgm:pt>
    <dgm:pt modelId="{CE337E0C-1E15-944E-9F70-6447C1011BC9}" type="pres">
      <dgm:prSet presAssocID="{B363E54C-FEEB-364C-B088-5E2C4BC8AF2D}" presName="Name8" presStyleCnt="0"/>
      <dgm:spPr/>
    </dgm:pt>
    <dgm:pt modelId="{3C544410-0868-8442-8659-77115A0D24C0}" type="pres">
      <dgm:prSet presAssocID="{B363E54C-FEEB-364C-B088-5E2C4BC8AF2D}" presName="level" presStyleLbl="node1" presStyleIdx="2" presStyleCnt="3">
        <dgm:presLayoutVars>
          <dgm:chMax val="1"/>
          <dgm:bulletEnabled val="1"/>
        </dgm:presLayoutVars>
      </dgm:prSet>
      <dgm:spPr/>
    </dgm:pt>
    <dgm:pt modelId="{207C59E1-3EA9-D842-9B29-1385CAF00415}" type="pres">
      <dgm:prSet presAssocID="{B363E54C-FEEB-364C-B088-5E2C4BC8AF2D}" presName="levelTx" presStyleLbl="revTx" presStyleIdx="0" presStyleCnt="0">
        <dgm:presLayoutVars>
          <dgm:chMax val="1"/>
          <dgm:bulletEnabled val="1"/>
        </dgm:presLayoutVars>
      </dgm:prSet>
      <dgm:spPr/>
    </dgm:pt>
  </dgm:ptLst>
  <dgm:cxnLst>
    <dgm:cxn modelId="{C4EA8F0A-97E6-4AEF-9401-1DB27D46EC7F}" type="presOf" srcId="{B363E54C-FEEB-364C-B088-5E2C4BC8AF2D}" destId="{3C544410-0868-8442-8659-77115A0D24C0}" srcOrd="0" destOrd="0" presId="urn:microsoft.com/office/officeart/2005/8/layout/pyramid1"/>
    <dgm:cxn modelId="{B22C4D1E-861A-48F4-869E-CEB9A31C7592}" type="presOf" srcId="{D49B1888-34C6-1745-B1BC-93104A42275E}" destId="{29FB89C4-9060-B244-89CC-D981DA50B324}" srcOrd="0" destOrd="0" presId="urn:microsoft.com/office/officeart/2005/8/layout/pyramid1"/>
    <dgm:cxn modelId="{117AEC63-C30D-4843-96B7-321CAC125286}" srcId="{7B3B93E7-8C7B-0541-A8FF-DDEDB568B535}" destId="{B363E54C-FEEB-364C-B088-5E2C4BC8AF2D}" srcOrd="2" destOrd="0" parTransId="{96FD63FF-694C-CC4B-86EE-76B9E5874B10}" sibTransId="{5335FF3B-1602-834A-B475-89674C983CE8}"/>
    <dgm:cxn modelId="{28B15B6B-5D28-4687-B3E7-14AB023B9555}" type="presOf" srcId="{DDC8EED2-226A-3640-A531-0987EEF4F7BC}" destId="{A83A698F-A4DB-2C42-B1CD-86D290496EE2}" srcOrd="1" destOrd="0" presId="urn:microsoft.com/office/officeart/2005/8/layout/pyramid1"/>
    <dgm:cxn modelId="{4AFC1A77-A3E8-41BA-B773-0F71848572CD}" type="presOf" srcId="{B363E54C-FEEB-364C-B088-5E2C4BC8AF2D}" destId="{207C59E1-3EA9-D842-9B29-1385CAF00415}" srcOrd="1" destOrd="0" presId="urn:microsoft.com/office/officeart/2005/8/layout/pyramid1"/>
    <dgm:cxn modelId="{36B27F59-DDF9-E648-8DCE-CCBB0F087059}" srcId="{7B3B93E7-8C7B-0541-A8FF-DDEDB568B535}" destId="{D49B1888-34C6-1745-B1BC-93104A42275E}" srcOrd="1" destOrd="0" parTransId="{6CBF4A2A-9894-FA43-9BC6-E85CB887122E}" sibTransId="{78886AC6-7B11-B14F-973C-75E2C97C70B7}"/>
    <dgm:cxn modelId="{9DEDE183-573C-454C-981A-27EF6D1626B3}" srcId="{7B3B93E7-8C7B-0541-A8FF-DDEDB568B535}" destId="{DDC8EED2-226A-3640-A531-0987EEF4F7BC}" srcOrd="0" destOrd="0" parTransId="{E6D4D594-5FEE-1849-BC48-61511E97F5CD}" sibTransId="{CEDC2CCC-CFAC-1C4A-9744-E6AD0834920B}"/>
    <dgm:cxn modelId="{391A5786-4D8A-421A-A2B4-DF0E6A57455E}" type="presOf" srcId="{DDC8EED2-226A-3640-A531-0987EEF4F7BC}" destId="{2E23628B-8FFB-F740-A0B1-CBF472BA6FE5}" srcOrd="0" destOrd="0" presId="urn:microsoft.com/office/officeart/2005/8/layout/pyramid1"/>
    <dgm:cxn modelId="{FB596290-DD71-469C-8B22-D01A19CBFCF9}" type="presOf" srcId="{7B3B93E7-8C7B-0541-A8FF-DDEDB568B535}" destId="{B7D55DFC-77C2-7F4C-9B0D-B325A4A3007A}" srcOrd="0" destOrd="0" presId="urn:microsoft.com/office/officeart/2005/8/layout/pyramid1"/>
    <dgm:cxn modelId="{F2B115BC-CC76-41C1-A831-E0001076BD2C}" type="presOf" srcId="{D49B1888-34C6-1745-B1BC-93104A42275E}" destId="{E1EE32A0-A3F2-0042-B3D0-47747274E7E8}" srcOrd="1" destOrd="0" presId="urn:microsoft.com/office/officeart/2005/8/layout/pyramid1"/>
    <dgm:cxn modelId="{BCBCB0B3-AB61-44C3-8EBF-086FDF41998B}" type="presParOf" srcId="{B7D55DFC-77C2-7F4C-9B0D-B325A4A3007A}" destId="{167A67B4-67EF-1E4C-A79F-5B16BF3AE1DD}" srcOrd="0" destOrd="0" presId="urn:microsoft.com/office/officeart/2005/8/layout/pyramid1"/>
    <dgm:cxn modelId="{A4143FFE-4CBC-467E-9137-AE1C9CF5531D}" type="presParOf" srcId="{167A67B4-67EF-1E4C-A79F-5B16BF3AE1DD}" destId="{2E23628B-8FFB-F740-A0B1-CBF472BA6FE5}" srcOrd="0" destOrd="0" presId="urn:microsoft.com/office/officeart/2005/8/layout/pyramid1"/>
    <dgm:cxn modelId="{A06C1A75-64BC-4254-AEF2-FBC99A9A8EA4}" type="presParOf" srcId="{167A67B4-67EF-1E4C-A79F-5B16BF3AE1DD}" destId="{A83A698F-A4DB-2C42-B1CD-86D290496EE2}" srcOrd="1" destOrd="0" presId="urn:microsoft.com/office/officeart/2005/8/layout/pyramid1"/>
    <dgm:cxn modelId="{A40640B3-3CC9-4B9B-8FFA-6B898DC676FB}" type="presParOf" srcId="{B7D55DFC-77C2-7F4C-9B0D-B325A4A3007A}" destId="{FF2699F3-383C-A74D-A8A0-0FF75ADCD5C4}" srcOrd="1" destOrd="0" presId="urn:microsoft.com/office/officeart/2005/8/layout/pyramid1"/>
    <dgm:cxn modelId="{7A5E20F2-6361-45CC-A300-0C0AB464F4B1}" type="presParOf" srcId="{FF2699F3-383C-A74D-A8A0-0FF75ADCD5C4}" destId="{29FB89C4-9060-B244-89CC-D981DA50B324}" srcOrd="0" destOrd="0" presId="urn:microsoft.com/office/officeart/2005/8/layout/pyramid1"/>
    <dgm:cxn modelId="{D1D55603-8ADD-4C97-9406-945A1CF7C3C4}" type="presParOf" srcId="{FF2699F3-383C-A74D-A8A0-0FF75ADCD5C4}" destId="{E1EE32A0-A3F2-0042-B3D0-47747274E7E8}" srcOrd="1" destOrd="0" presId="urn:microsoft.com/office/officeart/2005/8/layout/pyramid1"/>
    <dgm:cxn modelId="{FFA7BDB6-1D14-4B86-AB2D-8A10D73496D5}" type="presParOf" srcId="{B7D55DFC-77C2-7F4C-9B0D-B325A4A3007A}" destId="{CE337E0C-1E15-944E-9F70-6447C1011BC9}" srcOrd="2" destOrd="0" presId="urn:microsoft.com/office/officeart/2005/8/layout/pyramid1"/>
    <dgm:cxn modelId="{395CC6A6-5362-48E6-B00D-0C0BFD15EE98}" type="presParOf" srcId="{CE337E0C-1E15-944E-9F70-6447C1011BC9}" destId="{3C544410-0868-8442-8659-77115A0D24C0}" srcOrd="0" destOrd="0" presId="urn:microsoft.com/office/officeart/2005/8/layout/pyramid1"/>
    <dgm:cxn modelId="{2DF52969-8185-43D8-BF83-CB8C8D0F2B34}" type="presParOf" srcId="{CE337E0C-1E15-944E-9F70-6447C1011BC9}" destId="{207C59E1-3EA9-D842-9B29-1385CAF00415}"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23628B-8FFB-F740-A0B1-CBF472BA6FE5}">
      <dsp:nvSpPr>
        <dsp:cNvPr id="0" name=""/>
        <dsp:cNvSpPr/>
      </dsp:nvSpPr>
      <dsp:spPr>
        <a:xfrm>
          <a:off x="3958775" y="231677"/>
          <a:ext cx="4032447" cy="2688298"/>
        </a:xfrm>
        <a:prstGeom prst="trapezoid">
          <a:avLst>
            <a:gd name="adj" fmla="val 75000"/>
          </a:avLst>
        </a:prstGeom>
        <a:blipFill rotWithShape="0">
          <a:blip xmlns:r="http://schemas.openxmlformats.org/officeDocument/2006/relationships" r:embed="rId1"/>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atin typeface="Amatic SC"/>
              <a:cs typeface="Amatic SC Regular"/>
            </a:rPr>
            <a:t>Top</a:t>
          </a:r>
        </a:p>
      </dsp:txBody>
      <dsp:txXfrm>
        <a:off x="3958775" y="231677"/>
        <a:ext cx="4032447" cy="2688298"/>
      </dsp:txXfrm>
    </dsp:sp>
    <dsp:sp modelId="{29FB89C4-9060-B244-89CC-D981DA50B324}">
      <dsp:nvSpPr>
        <dsp:cNvPr id="0" name=""/>
        <dsp:cNvSpPr/>
      </dsp:nvSpPr>
      <dsp:spPr>
        <a:xfrm>
          <a:off x="2016224" y="2688298"/>
          <a:ext cx="8064895" cy="2688298"/>
        </a:xfrm>
        <a:prstGeom prst="trapezoid">
          <a:avLst>
            <a:gd name="adj" fmla="val 75000"/>
          </a:avLst>
        </a:prstGeom>
        <a:blipFill rotWithShape="1">
          <a:blip xmlns:r="http://schemas.openxmlformats.org/officeDocument/2006/relationships" r:embed="rId2"/>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atin typeface="Amatic SC"/>
              <a:cs typeface="Amatic SC Regular"/>
            </a:rPr>
            <a:t>Middle</a:t>
          </a:r>
        </a:p>
      </dsp:txBody>
      <dsp:txXfrm>
        <a:off x="3427580" y="2688298"/>
        <a:ext cx="5242182" cy="2688298"/>
      </dsp:txXfrm>
    </dsp:sp>
    <dsp:sp modelId="{3C544410-0868-8442-8659-77115A0D24C0}">
      <dsp:nvSpPr>
        <dsp:cNvPr id="0" name=""/>
        <dsp:cNvSpPr/>
      </dsp:nvSpPr>
      <dsp:spPr>
        <a:xfrm>
          <a:off x="0" y="5376597"/>
          <a:ext cx="12097343" cy="2688298"/>
        </a:xfrm>
        <a:prstGeom prst="trapezoid">
          <a:avLst>
            <a:gd name="adj" fmla="val 75000"/>
          </a:avLst>
        </a:prstGeom>
        <a:blipFill rotWithShape="1">
          <a:blip xmlns:r="http://schemas.openxmlformats.org/officeDocument/2006/relationships" r:embed="rId3"/>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FFFFF"/>
              </a:solidFill>
              <a:latin typeface="Amatic SC"/>
              <a:cs typeface="Amatic SC Regular"/>
            </a:rPr>
            <a:t>Base</a:t>
          </a:r>
        </a:p>
      </dsp:txBody>
      <dsp:txXfrm>
        <a:off x="2117035" y="5376597"/>
        <a:ext cx="7863273" cy="2688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23628B-8FFB-F740-A0B1-CBF472BA6FE5}">
      <dsp:nvSpPr>
        <dsp:cNvPr id="0" name=""/>
        <dsp:cNvSpPr/>
      </dsp:nvSpPr>
      <dsp:spPr>
        <a:xfrm>
          <a:off x="3958775" y="231677"/>
          <a:ext cx="4032447" cy="2688298"/>
        </a:xfrm>
        <a:prstGeom prst="trapezoid">
          <a:avLst>
            <a:gd name="adj" fmla="val 75000"/>
          </a:avLst>
        </a:prstGeom>
        <a:blipFill rotWithShape="0">
          <a:blip xmlns:r="http://schemas.openxmlformats.org/officeDocument/2006/relationships" r:embed="rId1"/>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atin typeface="Amatic SC"/>
              <a:cs typeface="Amatic SC Regular"/>
            </a:rPr>
            <a:t>Top</a:t>
          </a:r>
        </a:p>
      </dsp:txBody>
      <dsp:txXfrm>
        <a:off x="3958775" y="231677"/>
        <a:ext cx="4032447" cy="2688298"/>
      </dsp:txXfrm>
    </dsp:sp>
    <dsp:sp modelId="{29FB89C4-9060-B244-89CC-D981DA50B324}">
      <dsp:nvSpPr>
        <dsp:cNvPr id="0" name=""/>
        <dsp:cNvSpPr/>
      </dsp:nvSpPr>
      <dsp:spPr>
        <a:xfrm>
          <a:off x="2016224" y="2688298"/>
          <a:ext cx="8064895" cy="2688298"/>
        </a:xfrm>
        <a:prstGeom prst="trapezoid">
          <a:avLst>
            <a:gd name="adj" fmla="val 75000"/>
          </a:avLst>
        </a:prstGeom>
        <a:blipFill rotWithShape="1">
          <a:blip xmlns:r="http://schemas.openxmlformats.org/officeDocument/2006/relationships" r:embed="rId2"/>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atin typeface="Amatic SC"/>
              <a:cs typeface="Amatic SC Regular"/>
            </a:rPr>
            <a:t>Middle</a:t>
          </a:r>
        </a:p>
      </dsp:txBody>
      <dsp:txXfrm>
        <a:off x="3427580" y="2688298"/>
        <a:ext cx="5242182" cy="2688298"/>
      </dsp:txXfrm>
    </dsp:sp>
    <dsp:sp modelId="{3C544410-0868-8442-8659-77115A0D24C0}">
      <dsp:nvSpPr>
        <dsp:cNvPr id="0" name=""/>
        <dsp:cNvSpPr/>
      </dsp:nvSpPr>
      <dsp:spPr>
        <a:xfrm>
          <a:off x="0" y="5376597"/>
          <a:ext cx="12097343" cy="2688298"/>
        </a:xfrm>
        <a:prstGeom prst="trapezoid">
          <a:avLst>
            <a:gd name="adj" fmla="val 75000"/>
          </a:avLst>
        </a:prstGeom>
        <a:blipFill rotWithShape="1">
          <a:blip xmlns:r="http://schemas.openxmlformats.org/officeDocument/2006/relationships" r:embed="rId3"/>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FFFFF"/>
              </a:solidFill>
              <a:latin typeface="Amatic SC"/>
              <a:cs typeface="Amatic SC Regular"/>
            </a:rPr>
            <a:t>Base</a:t>
          </a:r>
        </a:p>
      </dsp:txBody>
      <dsp:txXfrm>
        <a:off x="2117035" y="5376597"/>
        <a:ext cx="7863273" cy="268829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sz="quarter" idx="1"/>
          </p:nvPr>
        </p:nvSpPr>
        <p:spPr>
          <a:xfrm>
            <a:off x="3850443" y="1"/>
            <a:ext cx="2945659" cy="498056"/>
          </a:xfrm>
          <a:prstGeom prst="rect">
            <a:avLst/>
          </a:prstGeom>
        </p:spPr>
        <p:txBody>
          <a:bodyPr vert="horz" lIns="91440" tIns="45720" rIns="91440" bIns="45720" rtlCol="0"/>
          <a:lstStyle>
            <a:lvl1pPr algn="r">
              <a:defRPr sz="1200"/>
            </a:lvl1pPr>
          </a:lstStyle>
          <a:p>
            <a:fld id="{AA6CE853-7878-4F17-83EB-217B65F43DA0}" type="datetimeFigureOut">
              <a:rPr lang="pl-PL" smtClean="0"/>
              <a:t>2018-10-26</a:t>
            </a:fld>
            <a:endParaRPr lang="pl-PL"/>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pl-PL"/>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0B633ACD-E4BE-4C88-8CE2-BC7F07BA4321}" type="slidenum">
              <a:rPr lang="pl-PL" smtClean="0"/>
              <a:t>‹#›</a:t>
            </a:fld>
            <a:endParaRPr lang="pl-PL"/>
          </a:p>
        </p:txBody>
      </p:sp>
    </p:spTree>
    <p:extLst>
      <p:ext uri="{BB962C8B-B14F-4D97-AF65-F5344CB8AC3E}">
        <p14:creationId xmlns:p14="http://schemas.microsoft.com/office/powerpoint/2010/main" val="28216171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50443" y="1"/>
            <a:ext cx="2945659" cy="498056"/>
          </a:xfrm>
          <a:prstGeom prst="rect">
            <a:avLst/>
          </a:prstGeom>
        </p:spPr>
        <p:txBody>
          <a:bodyPr vert="horz" lIns="91440" tIns="45720" rIns="91440" bIns="45720" rtlCol="0"/>
          <a:lstStyle>
            <a:lvl1pPr algn="r">
              <a:defRPr sz="1200"/>
            </a:lvl1pPr>
          </a:lstStyle>
          <a:p>
            <a:fld id="{2853777C-203F-4A3D-AEC1-F88161514E0F}" type="datetimeFigureOut">
              <a:rPr lang="pl-PL" smtClean="0"/>
              <a:t>2018-10-26</a:t>
            </a:fld>
            <a:endParaRPr lang="pl-PL"/>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79768" y="4777194"/>
            <a:ext cx="5438140" cy="390861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0EB6A5A2-E370-494D-B8BA-41E9C852995C}" type="slidenum">
              <a:rPr lang="pl-PL" smtClean="0"/>
              <a:t>‹#›</a:t>
            </a:fld>
            <a:endParaRPr lang="pl-PL"/>
          </a:p>
        </p:txBody>
      </p:sp>
    </p:spTree>
    <p:extLst>
      <p:ext uri="{BB962C8B-B14F-4D97-AF65-F5344CB8AC3E}">
        <p14:creationId xmlns:p14="http://schemas.microsoft.com/office/powerpoint/2010/main" val="2707176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1</a:t>
            </a:fld>
            <a:endParaRPr lang="pl-PL"/>
          </a:p>
        </p:txBody>
      </p:sp>
    </p:spTree>
    <p:extLst>
      <p:ext uri="{BB962C8B-B14F-4D97-AF65-F5344CB8AC3E}">
        <p14:creationId xmlns:p14="http://schemas.microsoft.com/office/powerpoint/2010/main" val="886645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a:t>
            </a:fld>
            <a:endParaRPr lang="pl-PL"/>
          </a:p>
        </p:txBody>
      </p:sp>
    </p:spTree>
    <p:extLst>
      <p:ext uri="{BB962C8B-B14F-4D97-AF65-F5344CB8AC3E}">
        <p14:creationId xmlns:p14="http://schemas.microsoft.com/office/powerpoint/2010/main" val="6481612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Na co to wszystko pozwala?</a:t>
            </a:r>
          </a:p>
          <a:p>
            <a:pPr marL="171450" indent="-171450">
              <a:buFontTx/>
              <a:buChar char="-"/>
            </a:pPr>
            <a:r>
              <a:rPr lang="pl-PL" dirty="0"/>
              <a:t>Na</a:t>
            </a:r>
            <a:r>
              <a:rPr lang="pl-PL" baseline="0" dirty="0"/>
              <a:t> bardzo prostą serializację i odtworzenie stanu – wystarczy zserializować store’a</a:t>
            </a:r>
          </a:p>
          <a:p>
            <a:pPr marL="171450" indent="-171450">
              <a:buFontTx/>
              <a:buChar char="-"/>
            </a:pPr>
            <a:r>
              <a:rPr lang="pl-PL" baseline="0" dirty="0"/>
              <a:t>Na time-traveling – wiedząc jakie akcje powodują jakie zmiany stanu i że są one pure możemy na podstawie historii akcji odtworzyć poprzedni stan</a:t>
            </a:r>
          </a:p>
          <a:p>
            <a:pPr marL="171450" indent="-171450">
              <a:buFontTx/>
              <a:buChar char="-"/>
            </a:pPr>
            <a:r>
              <a:rPr lang="pl-PL" baseline="0" dirty="0"/>
              <a:t>Bardzo ułatwia debugowanie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100</a:t>
            </a:fld>
            <a:endParaRPr lang="pl-PL"/>
          </a:p>
        </p:txBody>
      </p:sp>
    </p:spTree>
    <p:extLst>
      <p:ext uri="{BB962C8B-B14F-4D97-AF65-F5344CB8AC3E}">
        <p14:creationId xmlns:p14="http://schemas.microsoft.com/office/powerpoint/2010/main" val="32642336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101</a:t>
            </a:fld>
            <a:endParaRPr lang="pl-PL"/>
          </a:p>
        </p:txBody>
      </p:sp>
    </p:spTree>
    <p:extLst>
      <p:ext uri="{BB962C8B-B14F-4D97-AF65-F5344CB8AC3E}">
        <p14:creationId xmlns:p14="http://schemas.microsoft.com/office/powerpoint/2010/main" val="27551383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102</a:t>
            </a:fld>
            <a:endParaRPr lang="pl-PL"/>
          </a:p>
        </p:txBody>
      </p:sp>
    </p:spTree>
    <p:extLst>
      <p:ext uri="{BB962C8B-B14F-4D97-AF65-F5344CB8AC3E}">
        <p14:creationId xmlns:p14="http://schemas.microsoft.com/office/powerpoint/2010/main" val="39076873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103</a:t>
            </a:fld>
            <a:endParaRPr lang="pl-PL"/>
          </a:p>
        </p:txBody>
      </p:sp>
    </p:spTree>
    <p:extLst>
      <p:ext uri="{BB962C8B-B14F-4D97-AF65-F5344CB8AC3E}">
        <p14:creationId xmlns:p14="http://schemas.microsoft.com/office/powerpoint/2010/main" val="253271268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104</a:t>
            </a:fld>
            <a:endParaRPr lang="pl-PL"/>
          </a:p>
        </p:txBody>
      </p:sp>
    </p:spTree>
    <p:extLst>
      <p:ext uri="{BB962C8B-B14F-4D97-AF65-F5344CB8AC3E}">
        <p14:creationId xmlns:p14="http://schemas.microsoft.com/office/powerpoint/2010/main" val="6222593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Ciekawa</a:t>
            </a:r>
            <a:r>
              <a:rPr lang="en-US" baseline="0" dirty="0"/>
              <a:t> </a:t>
            </a:r>
            <a:r>
              <a:rPr lang="en-US" baseline="0" dirty="0" err="1"/>
              <a:t>koncepcja</a:t>
            </a:r>
            <a:r>
              <a:rPr lang="en-US" dirty="0"/>
              <a:t>, ale </a:t>
            </a:r>
            <a:r>
              <a:rPr lang="en-US" dirty="0" err="1"/>
              <a:t>poza</a:t>
            </a:r>
            <a:r>
              <a:rPr lang="en-US" baseline="0" dirty="0"/>
              <a:t> </a:t>
            </a:r>
            <a:r>
              <a:rPr lang="en-US" baseline="0" dirty="0" err="1"/>
              <a:t>reuzywalnoscia</a:t>
            </a:r>
            <a:r>
              <a:rPr lang="en-US" baseline="0" dirty="0"/>
              <a:t> </a:t>
            </a:r>
            <a:r>
              <a:rPr lang="en-US" baseline="0" dirty="0" err="1"/>
              <a:t>komponentow</a:t>
            </a:r>
            <a:r>
              <a:rPr lang="en-US" baseline="0" dirty="0"/>
              <a:t> </a:t>
            </a:r>
            <a:r>
              <a:rPr lang="en-US" baseline="0" dirty="0" err="1"/>
              <a:t>i</a:t>
            </a:r>
            <a:r>
              <a:rPr lang="en-US" baseline="0" dirty="0"/>
              <a:t> </a:t>
            </a:r>
            <a:r>
              <a:rPr lang="en-US" baseline="0" dirty="0" err="1"/>
              <a:t>latwiejszym</a:t>
            </a:r>
            <a:r>
              <a:rPr lang="en-US" baseline="0" dirty="0"/>
              <a:t> ich </a:t>
            </a:r>
            <a:r>
              <a:rPr lang="en-US" baseline="0" dirty="0" err="1"/>
              <a:t>testowaniem</a:t>
            </a:r>
            <a:r>
              <a:rPr lang="en-US" baseline="0" dirty="0"/>
              <a:t> </a:t>
            </a:r>
            <a:r>
              <a:rPr lang="en-US" baseline="0" dirty="0" err="1"/>
              <a:t>nie</a:t>
            </a:r>
            <a:r>
              <a:rPr lang="en-US" baseline="0" dirty="0"/>
              <a:t> ma </a:t>
            </a:r>
            <a:r>
              <a:rPr lang="en-US" baseline="0" dirty="0" err="1"/>
              <a:t>szczegolnie</a:t>
            </a:r>
            <a:r>
              <a:rPr lang="en-US" baseline="0" dirty="0"/>
              <a:t> </a:t>
            </a:r>
            <a:r>
              <a:rPr lang="en-US" baseline="0" dirty="0" err="1"/>
              <a:t>duzych</a:t>
            </a:r>
            <a:r>
              <a:rPr lang="en-US" baseline="0" dirty="0"/>
              <a:t> </a:t>
            </a:r>
            <a:r>
              <a:rPr lang="en-US" baseline="0" dirty="0" err="1"/>
              <a:t>benefitow</a:t>
            </a:r>
            <a:br>
              <a:rPr lang="pl-PL" dirty="0"/>
            </a:b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105</a:t>
            </a:fld>
            <a:endParaRPr lang="pl-PL"/>
          </a:p>
        </p:txBody>
      </p:sp>
    </p:spTree>
    <p:extLst>
      <p:ext uri="{BB962C8B-B14F-4D97-AF65-F5344CB8AC3E}">
        <p14:creationId xmlns:p14="http://schemas.microsoft.com/office/powerpoint/2010/main" val="14976399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106</a:t>
            </a:fld>
            <a:endParaRPr lang="pl-PL"/>
          </a:p>
        </p:txBody>
      </p:sp>
    </p:spTree>
    <p:extLst>
      <p:ext uri="{BB962C8B-B14F-4D97-AF65-F5344CB8AC3E}">
        <p14:creationId xmlns:p14="http://schemas.microsoft.com/office/powerpoint/2010/main" val="8888594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107</a:t>
            </a:fld>
            <a:endParaRPr lang="pl-PL"/>
          </a:p>
        </p:txBody>
      </p:sp>
    </p:spTree>
    <p:extLst>
      <p:ext uri="{BB962C8B-B14F-4D97-AF65-F5344CB8AC3E}">
        <p14:creationId xmlns:p14="http://schemas.microsoft.com/office/powerpoint/2010/main" val="28217009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Thunk</a:t>
            </a:r>
            <a:r>
              <a:rPr lang="en-US" dirty="0"/>
              <a:t> – </a:t>
            </a:r>
            <a:r>
              <a:rPr lang="en-US" dirty="0" err="1"/>
              <a:t>funkcja</a:t>
            </a:r>
            <a:r>
              <a:rPr lang="en-US" baseline="0" dirty="0"/>
              <a:t> </a:t>
            </a:r>
            <a:r>
              <a:rPr lang="en-US" baseline="0" dirty="0" err="1"/>
              <a:t>uzywana</a:t>
            </a:r>
            <a:r>
              <a:rPr lang="en-US" baseline="0" dirty="0"/>
              <a:t> </a:t>
            </a:r>
            <a:r>
              <a:rPr lang="en-US" baseline="0" dirty="0" err="1"/>
              <a:t>zeby</a:t>
            </a:r>
            <a:r>
              <a:rPr lang="en-US" baseline="0" dirty="0"/>
              <a:t> </a:t>
            </a:r>
            <a:r>
              <a:rPr lang="en-US" baseline="0" dirty="0" err="1"/>
              <a:t>wstrzyknac</a:t>
            </a:r>
            <a:r>
              <a:rPr lang="en-US" baseline="0" dirty="0"/>
              <a:t> </a:t>
            </a:r>
            <a:r>
              <a:rPr lang="en-US" baseline="0" dirty="0" err="1"/>
              <a:t>dodatkowe</a:t>
            </a:r>
            <a:r>
              <a:rPr lang="en-US" baseline="0" dirty="0"/>
              <a:t> </a:t>
            </a:r>
            <a:r>
              <a:rPr lang="en-US" baseline="0" dirty="0" err="1"/>
              <a:t>przetwarzanie</a:t>
            </a:r>
            <a:r>
              <a:rPr lang="en-US" baseline="0" dirty="0"/>
              <a:t> w </a:t>
            </a:r>
            <a:r>
              <a:rPr lang="en-US" baseline="0" dirty="0" err="1"/>
              <a:t>inna</a:t>
            </a:r>
            <a:r>
              <a:rPr lang="en-US" baseline="0" dirty="0"/>
              <a:t> </a:t>
            </a:r>
            <a:r>
              <a:rPr lang="en-US" baseline="0" dirty="0" err="1"/>
              <a:t>funkcje</a:t>
            </a:r>
            <a:r>
              <a:rPr lang="en-US" baseline="0" dirty="0"/>
              <a:t>; </a:t>
            </a:r>
            <a:r>
              <a:rPr lang="en-US" baseline="0" dirty="0" err="1"/>
              <a:t>glownie</a:t>
            </a:r>
            <a:r>
              <a:rPr lang="en-US" baseline="0" dirty="0"/>
              <a:t> </a:t>
            </a:r>
            <a:r>
              <a:rPr lang="en-US" baseline="0" dirty="0" err="1"/>
              <a:t>uzywane</a:t>
            </a:r>
            <a:r>
              <a:rPr lang="en-US" baseline="0" dirty="0"/>
              <a:t> </a:t>
            </a:r>
            <a:r>
              <a:rPr lang="en-US" baseline="0" dirty="0" err="1"/>
              <a:t>aby</a:t>
            </a:r>
            <a:r>
              <a:rPr lang="en-US" baseline="0" dirty="0"/>
              <a:t> </a:t>
            </a:r>
            <a:r>
              <a:rPr lang="en-US" baseline="0" dirty="0" err="1"/>
              <a:t>odlozyc</a:t>
            </a:r>
            <a:r>
              <a:rPr lang="en-US" baseline="0" dirty="0"/>
              <a:t> </a:t>
            </a:r>
            <a:r>
              <a:rPr lang="en-US" baseline="0" dirty="0" err="1"/>
              <a:t>wykonanie</a:t>
            </a:r>
            <a:r>
              <a:rPr lang="en-US" baseline="0" dirty="0"/>
              <a:t> </a:t>
            </a:r>
            <a:r>
              <a:rPr lang="en-US" baseline="0" dirty="0" err="1"/>
              <a:t>funkcji</a:t>
            </a:r>
            <a:r>
              <a:rPr lang="en-US" baseline="0" dirty="0"/>
              <a:t> </a:t>
            </a:r>
            <a:r>
              <a:rPr lang="en-US" baseline="0" dirty="0" err="1"/>
              <a:t>na</a:t>
            </a:r>
            <a:r>
              <a:rPr lang="en-US" baseline="0" dirty="0"/>
              <a:t> </a:t>
            </a:r>
            <a:r>
              <a:rPr lang="en-US" baseline="0" dirty="0" err="1"/>
              <a:t>odpowiedni</a:t>
            </a:r>
            <a:r>
              <a:rPr lang="en-US" baseline="0" dirty="0"/>
              <a:t> moment (</a:t>
            </a:r>
            <a:r>
              <a:rPr lang="en-US" baseline="0" dirty="0" err="1"/>
              <a:t>dopiero</a:t>
            </a:r>
            <a:r>
              <a:rPr lang="en-US" baseline="0" dirty="0"/>
              <a:t>, </a:t>
            </a:r>
            <a:r>
              <a:rPr lang="en-US" baseline="0" dirty="0" err="1"/>
              <a:t>kiedy</a:t>
            </a:r>
            <a:r>
              <a:rPr lang="en-US" baseline="0" dirty="0"/>
              <a:t> </a:t>
            </a:r>
            <a:r>
              <a:rPr lang="en-US" baseline="0" dirty="0" err="1"/>
              <a:t>potrzeba</a:t>
            </a:r>
            <a:r>
              <a:rPr lang="en-US" baseline="0" dirty="0"/>
              <a:t>)</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108</a:t>
            </a:fld>
            <a:endParaRPr lang="pl-PL"/>
          </a:p>
        </p:txBody>
      </p:sp>
    </p:spTree>
    <p:extLst>
      <p:ext uri="{BB962C8B-B14F-4D97-AF65-F5344CB8AC3E}">
        <p14:creationId xmlns:p14="http://schemas.microsoft.com/office/powerpoint/2010/main" val="3582061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Middleware</a:t>
            </a:r>
            <a:r>
              <a:rPr lang="en-US" baseline="0" dirty="0"/>
              <a:t> – </a:t>
            </a:r>
            <a:r>
              <a:rPr lang="en-US" baseline="0" dirty="0" err="1"/>
              <a:t>wykonuje</a:t>
            </a:r>
            <a:r>
              <a:rPr lang="en-US" baseline="0" dirty="0"/>
              <a:t> </a:t>
            </a:r>
            <a:r>
              <a:rPr lang="en-US" baseline="0" dirty="0" err="1"/>
              <a:t>dodatkowe</a:t>
            </a:r>
            <a:r>
              <a:rPr lang="en-US" baseline="0" dirty="0"/>
              <a:t> </a:t>
            </a:r>
            <a:r>
              <a:rPr lang="en-US" baseline="0" dirty="0" err="1"/>
              <a:t>akcje</a:t>
            </a:r>
            <a:r>
              <a:rPr lang="en-US" baseline="0" dirty="0"/>
              <a:t> </a:t>
            </a:r>
            <a:r>
              <a:rPr lang="en-US" baseline="0" dirty="0" err="1"/>
              <a:t>bezposrednio</a:t>
            </a:r>
            <a:r>
              <a:rPr lang="en-US" baseline="0" dirty="0"/>
              <a:t> </a:t>
            </a:r>
            <a:r>
              <a:rPr lang="en-US" baseline="0" dirty="0" err="1"/>
              <a:t>przed</a:t>
            </a:r>
            <a:r>
              <a:rPr lang="en-US" baseline="0" dirty="0"/>
              <a:t> </a:t>
            </a:r>
            <a:r>
              <a:rPr lang="en-US" baseline="0" dirty="0" err="1"/>
              <a:t>i</a:t>
            </a:r>
            <a:r>
              <a:rPr lang="en-US" baseline="0" dirty="0"/>
              <a:t> </a:t>
            </a:r>
            <a:r>
              <a:rPr lang="en-US" baseline="0" dirty="0" err="1"/>
              <a:t>po</a:t>
            </a:r>
            <a:r>
              <a:rPr lang="en-US" baseline="0" dirty="0"/>
              <a:t> </a:t>
            </a:r>
            <a:r>
              <a:rPr lang="en-US" baseline="0" dirty="0" err="1"/>
              <a:t>wykonaniu</a:t>
            </a:r>
            <a:r>
              <a:rPr lang="en-US" baseline="0" dirty="0"/>
              <a:t> KAZDEJ </a:t>
            </a:r>
            <a:r>
              <a:rPr lang="en-US" baseline="0" dirty="0" err="1"/>
              <a:t>akcji</a:t>
            </a:r>
            <a:r>
              <a:rPr lang="en-US" baseline="0" dirty="0"/>
              <a:t>. </a:t>
            </a:r>
            <a:r>
              <a:rPr lang="en-US" baseline="0" dirty="0" err="1"/>
              <a:t>Przydatne</a:t>
            </a:r>
            <a:r>
              <a:rPr lang="en-US" baseline="0" dirty="0"/>
              <a:t> </a:t>
            </a:r>
            <a:r>
              <a:rPr lang="en-US" baseline="0" dirty="0" err="1"/>
              <a:t>na</a:t>
            </a:r>
            <a:r>
              <a:rPr lang="en-US" baseline="0" dirty="0"/>
              <a:t> </a:t>
            </a:r>
            <a:r>
              <a:rPr lang="en-US" baseline="0" dirty="0" err="1"/>
              <a:t>przyklad</a:t>
            </a:r>
            <a:r>
              <a:rPr lang="en-US" baseline="0" dirty="0"/>
              <a:t> do </a:t>
            </a:r>
            <a:r>
              <a:rPr lang="en-US" baseline="0" dirty="0" err="1"/>
              <a:t>logowania</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109</a:t>
            </a:fld>
            <a:endParaRPr lang="pl-PL"/>
          </a:p>
        </p:txBody>
      </p:sp>
    </p:spTree>
    <p:extLst>
      <p:ext uri="{BB962C8B-B14F-4D97-AF65-F5344CB8AC3E}">
        <p14:creationId xmlns:p14="http://schemas.microsoft.com/office/powerpoint/2010/main" val="219315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a:t>
            </a:fld>
            <a:endParaRPr lang="pl-PL"/>
          </a:p>
        </p:txBody>
      </p:sp>
    </p:spTree>
    <p:extLst>
      <p:ext uri="{BB962C8B-B14F-4D97-AF65-F5344CB8AC3E}">
        <p14:creationId xmlns:p14="http://schemas.microsoft.com/office/powerpoint/2010/main" val="317609813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110</a:t>
            </a:fld>
            <a:endParaRPr lang="pl-PL"/>
          </a:p>
        </p:txBody>
      </p:sp>
    </p:spTree>
    <p:extLst>
      <p:ext uri="{BB962C8B-B14F-4D97-AF65-F5344CB8AC3E}">
        <p14:creationId xmlns:p14="http://schemas.microsoft.com/office/powerpoint/2010/main" val="19827388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111</a:t>
            </a:fld>
            <a:endParaRPr lang="pl-PL"/>
          </a:p>
        </p:txBody>
      </p:sp>
    </p:spTree>
    <p:extLst>
      <p:ext uri="{BB962C8B-B14F-4D97-AF65-F5344CB8AC3E}">
        <p14:creationId xmlns:p14="http://schemas.microsoft.com/office/powerpoint/2010/main" val="10963192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Tak</a:t>
            </a:r>
            <a:r>
              <a:rPr lang="en-US" baseline="0" dirty="0"/>
              <a:t> </a:t>
            </a:r>
            <a:r>
              <a:rPr lang="en-US" baseline="0" dirty="0" err="1"/>
              <a:t>naprawde</a:t>
            </a:r>
            <a:r>
              <a:rPr lang="en-US" baseline="0" dirty="0"/>
              <a:t> to </a:t>
            </a:r>
            <a:r>
              <a:rPr lang="en-US" baseline="0" dirty="0" err="1"/>
              <a:t>dziadostwo</a:t>
            </a:r>
            <a:r>
              <a:rPr lang="en-US" baseline="0" dirty="0"/>
              <a:t> </a:t>
            </a:r>
            <a:r>
              <a:rPr lang="en-US" baseline="0" dirty="0" err="1"/>
              <a:t>jakich</a:t>
            </a:r>
            <a:r>
              <a:rPr lang="en-US" baseline="0" dirty="0"/>
              <a:t> </a:t>
            </a:r>
            <a:r>
              <a:rPr lang="en-US" baseline="0" dirty="0" err="1"/>
              <a:t>malo</a:t>
            </a:r>
            <a:r>
              <a:rPr lang="en-US" baseline="0" dirty="0"/>
              <a:t>, </a:t>
            </a:r>
            <a:r>
              <a:rPr lang="en-US" baseline="0" dirty="0" err="1"/>
              <a:t>cholernie</a:t>
            </a:r>
            <a:r>
              <a:rPr lang="en-US" baseline="0" dirty="0"/>
              <a:t> </a:t>
            </a:r>
            <a:r>
              <a:rPr lang="en-US" baseline="0" dirty="0" err="1"/>
              <a:t>nieintuicyjne</a:t>
            </a:r>
            <a:r>
              <a:rPr lang="en-US" baseline="0" dirty="0"/>
              <a:t>, ale </a:t>
            </a:r>
            <a:r>
              <a:rPr lang="en-US" baseline="0" dirty="0" err="1"/>
              <a:t>przeciez</a:t>
            </a:r>
            <a:r>
              <a:rPr lang="en-US" baseline="0" dirty="0"/>
              <a:t> </a:t>
            </a:r>
            <a:r>
              <a:rPr lang="en-US" baseline="0" dirty="0" err="1"/>
              <a:t>nie</a:t>
            </a:r>
            <a:r>
              <a:rPr lang="en-US" baseline="0" dirty="0"/>
              <a:t> </a:t>
            </a:r>
            <a:r>
              <a:rPr lang="en-US" baseline="0" dirty="0" err="1"/>
              <a:t>wypada</a:t>
            </a:r>
            <a:r>
              <a:rPr lang="en-US" baseline="0" dirty="0"/>
              <a:t> </a:t>
            </a:r>
            <a:r>
              <a:rPr lang="en-US" baseline="0" dirty="0" err="1"/>
              <a:t>tego</a:t>
            </a:r>
            <a:r>
              <a:rPr lang="en-US" baseline="0" dirty="0"/>
              <a:t> </a:t>
            </a:r>
            <a:r>
              <a:rPr lang="en-US" baseline="0" dirty="0" err="1"/>
              <a:t>powiedziec</a:t>
            </a:r>
            <a:r>
              <a:rPr lang="en-US" baseline="0" dirty="0"/>
              <a:t>. </a:t>
            </a:r>
            <a:r>
              <a:rPr lang="en-US" baseline="0" dirty="0" err="1"/>
              <a:t>Prawda</a:t>
            </a:r>
            <a:r>
              <a:rPr lang="en-US" baseline="0" dirty="0"/>
              <a:t>?</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112</a:t>
            </a:fld>
            <a:endParaRPr lang="pl-PL"/>
          </a:p>
        </p:txBody>
      </p:sp>
    </p:spTree>
    <p:extLst>
      <p:ext uri="{BB962C8B-B14F-4D97-AF65-F5344CB8AC3E}">
        <p14:creationId xmlns:p14="http://schemas.microsoft.com/office/powerpoint/2010/main" val="3859573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113</a:t>
            </a:fld>
            <a:endParaRPr lang="pl-PL"/>
          </a:p>
        </p:txBody>
      </p:sp>
    </p:spTree>
    <p:extLst>
      <p:ext uri="{BB962C8B-B14F-4D97-AF65-F5344CB8AC3E}">
        <p14:creationId xmlns:p14="http://schemas.microsoft.com/office/powerpoint/2010/main" val="39653234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114</a:t>
            </a:fld>
            <a:endParaRPr lang="pl-PL"/>
          </a:p>
        </p:txBody>
      </p:sp>
    </p:spTree>
    <p:extLst>
      <p:ext uri="{BB962C8B-B14F-4D97-AF65-F5344CB8AC3E}">
        <p14:creationId xmlns:p14="http://schemas.microsoft.com/office/powerpoint/2010/main" val="27864410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115</a:t>
            </a:fld>
            <a:endParaRPr lang="pl-PL"/>
          </a:p>
        </p:txBody>
      </p:sp>
    </p:spTree>
    <p:extLst>
      <p:ext uri="{BB962C8B-B14F-4D97-AF65-F5344CB8AC3E}">
        <p14:creationId xmlns:p14="http://schemas.microsoft.com/office/powerpoint/2010/main" val="2488788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12</a:t>
            </a:fld>
            <a:endParaRPr lang="pl-PL"/>
          </a:p>
        </p:txBody>
      </p:sp>
    </p:spTree>
    <p:extLst>
      <p:ext uri="{BB962C8B-B14F-4D97-AF65-F5344CB8AC3E}">
        <p14:creationId xmlns:p14="http://schemas.microsoft.com/office/powerpoint/2010/main" val="685854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13</a:t>
            </a:fld>
            <a:endParaRPr lang="pl-PL"/>
          </a:p>
        </p:txBody>
      </p:sp>
    </p:spTree>
    <p:extLst>
      <p:ext uri="{BB962C8B-B14F-4D97-AF65-F5344CB8AC3E}">
        <p14:creationId xmlns:p14="http://schemas.microsoft.com/office/powerpoint/2010/main" val="1950776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14</a:t>
            </a:fld>
            <a:endParaRPr lang="pl-PL"/>
          </a:p>
        </p:txBody>
      </p:sp>
    </p:spTree>
    <p:extLst>
      <p:ext uri="{BB962C8B-B14F-4D97-AF65-F5344CB8AC3E}">
        <p14:creationId xmlns:p14="http://schemas.microsoft.com/office/powerpoint/2010/main" val="533928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15</a:t>
            </a:fld>
            <a:endParaRPr lang="pl-PL"/>
          </a:p>
        </p:txBody>
      </p:sp>
    </p:spTree>
    <p:extLst>
      <p:ext uri="{BB962C8B-B14F-4D97-AF65-F5344CB8AC3E}">
        <p14:creationId xmlns:p14="http://schemas.microsoft.com/office/powerpoint/2010/main" val="3693261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16</a:t>
            </a:fld>
            <a:endParaRPr lang="pl-PL"/>
          </a:p>
        </p:txBody>
      </p:sp>
    </p:spTree>
    <p:extLst>
      <p:ext uri="{BB962C8B-B14F-4D97-AF65-F5344CB8AC3E}">
        <p14:creationId xmlns:p14="http://schemas.microsoft.com/office/powerpoint/2010/main" val="1790251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17</a:t>
            </a:fld>
            <a:endParaRPr lang="pl-PL"/>
          </a:p>
        </p:txBody>
      </p:sp>
    </p:spTree>
    <p:extLst>
      <p:ext uri="{BB962C8B-B14F-4D97-AF65-F5344CB8AC3E}">
        <p14:creationId xmlns:p14="http://schemas.microsoft.com/office/powerpoint/2010/main" val="3659845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18</a:t>
            </a:fld>
            <a:endParaRPr lang="pl-PL"/>
          </a:p>
        </p:txBody>
      </p:sp>
    </p:spTree>
    <p:extLst>
      <p:ext uri="{BB962C8B-B14F-4D97-AF65-F5344CB8AC3E}">
        <p14:creationId xmlns:p14="http://schemas.microsoft.com/office/powerpoint/2010/main" val="1545873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19</a:t>
            </a:fld>
            <a:endParaRPr lang="pl-PL"/>
          </a:p>
        </p:txBody>
      </p:sp>
    </p:spTree>
    <p:extLst>
      <p:ext uri="{BB962C8B-B14F-4D97-AF65-F5344CB8AC3E}">
        <p14:creationId xmlns:p14="http://schemas.microsoft.com/office/powerpoint/2010/main" val="704744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2</a:t>
            </a:fld>
            <a:endParaRPr lang="pl-PL"/>
          </a:p>
        </p:txBody>
      </p:sp>
    </p:spTree>
    <p:extLst>
      <p:ext uri="{BB962C8B-B14F-4D97-AF65-F5344CB8AC3E}">
        <p14:creationId xmlns:p14="http://schemas.microsoft.com/office/powerpoint/2010/main" val="3801140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20</a:t>
            </a:fld>
            <a:endParaRPr lang="pl-PL"/>
          </a:p>
        </p:txBody>
      </p:sp>
    </p:spTree>
    <p:extLst>
      <p:ext uri="{BB962C8B-B14F-4D97-AF65-F5344CB8AC3E}">
        <p14:creationId xmlns:p14="http://schemas.microsoft.com/office/powerpoint/2010/main" val="2464306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Event</a:t>
            </a:r>
            <a:r>
              <a:rPr lang="pl-PL" baseline="0" dirty="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21</a:t>
            </a:fld>
            <a:endParaRPr lang="pl-PL"/>
          </a:p>
        </p:txBody>
      </p:sp>
    </p:spTree>
    <p:extLst>
      <p:ext uri="{BB962C8B-B14F-4D97-AF65-F5344CB8AC3E}">
        <p14:creationId xmlns:p14="http://schemas.microsoft.com/office/powerpoint/2010/main" val="1458092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Event</a:t>
            </a:r>
            <a:r>
              <a:rPr lang="pl-PL" baseline="0" dirty="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22</a:t>
            </a:fld>
            <a:endParaRPr lang="pl-PL"/>
          </a:p>
        </p:txBody>
      </p:sp>
    </p:spTree>
    <p:extLst>
      <p:ext uri="{BB962C8B-B14F-4D97-AF65-F5344CB8AC3E}">
        <p14:creationId xmlns:p14="http://schemas.microsoft.com/office/powerpoint/2010/main" val="3119687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Event</a:t>
            </a:r>
            <a:r>
              <a:rPr lang="pl-PL" baseline="0" dirty="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23</a:t>
            </a:fld>
            <a:endParaRPr lang="pl-PL"/>
          </a:p>
        </p:txBody>
      </p:sp>
    </p:spTree>
    <p:extLst>
      <p:ext uri="{BB962C8B-B14F-4D97-AF65-F5344CB8AC3E}">
        <p14:creationId xmlns:p14="http://schemas.microsoft.com/office/powerpoint/2010/main" val="622105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Event</a:t>
            </a:r>
            <a:r>
              <a:rPr lang="pl-PL" baseline="0" dirty="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24</a:t>
            </a:fld>
            <a:endParaRPr lang="pl-PL"/>
          </a:p>
        </p:txBody>
      </p:sp>
    </p:spTree>
    <p:extLst>
      <p:ext uri="{BB962C8B-B14F-4D97-AF65-F5344CB8AC3E}">
        <p14:creationId xmlns:p14="http://schemas.microsoft.com/office/powerpoint/2010/main" val="4083572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their most basic, promises are a bit like event listeners except:</a:t>
            </a:r>
          </a:p>
          <a:p>
            <a:r>
              <a:rPr lang="en-US" sz="1200" b="0" i="0" kern="1200" dirty="0">
                <a:solidFill>
                  <a:schemeClr val="tx1"/>
                </a:solidFill>
                <a:effectLst/>
                <a:latin typeface="+mn-lt"/>
                <a:ea typeface="+mn-ea"/>
                <a:cs typeface="+mn-cs"/>
              </a:rPr>
              <a:t>A promise can only succeed or fail once. It cannot succeed or fail twice, neither can it switch from success to failure or vice versa.</a:t>
            </a:r>
          </a:p>
          <a:p>
            <a:r>
              <a:rPr lang="en-US" sz="1200" b="0" i="0" kern="1200" dirty="0">
                <a:solidFill>
                  <a:schemeClr val="tx1"/>
                </a:solidFill>
                <a:effectLst/>
                <a:latin typeface="+mn-lt"/>
                <a:ea typeface="+mn-ea"/>
                <a:cs typeface="+mn-cs"/>
              </a:rPr>
              <a:t>If a promise has succeeded or failed and you later add a success/failure callback, the correct callback will be called, even though the event took place earlier.</a:t>
            </a:r>
          </a:p>
          <a:p>
            <a:endParaRPr lang="pl-PL" dirty="0"/>
          </a:p>
          <a:p>
            <a:r>
              <a:rPr lang="pl-PL" dirty="0"/>
              <a:t>Promise</a:t>
            </a:r>
            <a:r>
              <a:rPr lang="pl-PL" baseline="0" dirty="0"/>
              <a:t>s były implementowane przez twórców bibliotek, w standardzie języka są dopiero od standardu ES6 (2015), o którym zaraz</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25</a:t>
            </a:fld>
            <a:endParaRPr lang="pl-PL"/>
          </a:p>
        </p:txBody>
      </p:sp>
    </p:spTree>
    <p:extLst>
      <p:ext uri="{BB962C8B-B14F-4D97-AF65-F5344CB8AC3E}">
        <p14:creationId xmlns:p14="http://schemas.microsoft.com/office/powerpoint/2010/main" val="3222056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26</a:t>
            </a:fld>
            <a:endParaRPr lang="pl-PL"/>
          </a:p>
        </p:txBody>
      </p:sp>
    </p:spTree>
    <p:extLst>
      <p:ext uri="{BB962C8B-B14F-4D97-AF65-F5344CB8AC3E}">
        <p14:creationId xmlns:p14="http://schemas.microsoft.com/office/powerpoint/2010/main" val="1524881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27</a:t>
            </a:fld>
            <a:endParaRPr lang="pl-PL"/>
          </a:p>
        </p:txBody>
      </p:sp>
    </p:spTree>
    <p:extLst>
      <p:ext uri="{BB962C8B-B14F-4D97-AF65-F5344CB8AC3E}">
        <p14:creationId xmlns:p14="http://schemas.microsoft.com/office/powerpoint/2010/main" val="2513705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28</a:t>
            </a:fld>
            <a:endParaRPr lang="pl-PL"/>
          </a:p>
        </p:txBody>
      </p:sp>
    </p:spTree>
    <p:extLst>
      <p:ext uri="{BB962C8B-B14F-4D97-AF65-F5344CB8AC3E}">
        <p14:creationId xmlns:p14="http://schemas.microsoft.com/office/powerpoint/2010/main" val="2041611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29</a:t>
            </a:fld>
            <a:endParaRPr lang="pl-PL"/>
          </a:p>
        </p:txBody>
      </p:sp>
    </p:spTree>
    <p:extLst>
      <p:ext uri="{BB962C8B-B14F-4D97-AF65-F5344CB8AC3E}">
        <p14:creationId xmlns:p14="http://schemas.microsoft.com/office/powerpoint/2010/main" val="258669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3</a:t>
            </a:fld>
            <a:endParaRPr lang="pl-PL"/>
          </a:p>
        </p:txBody>
      </p:sp>
    </p:spTree>
    <p:extLst>
      <p:ext uri="{BB962C8B-B14F-4D97-AF65-F5344CB8AC3E}">
        <p14:creationId xmlns:p14="http://schemas.microsoft.com/office/powerpoint/2010/main" val="4275656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30</a:t>
            </a:fld>
            <a:endParaRPr lang="pl-PL"/>
          </a:p>
        </p:txBody>
      </p:sp>
    </p:spTree>
    <p:extLst>
      <p:ext uri="{BB962C8B-B14F-4D97-AF65-F5344CB8AC3E}">
        <p14:creationId xmlns:p14="http://schemas.microsoft.com/office/powerpoint/2010/main" val="3962667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31</a:t>
            </a:fld>
            <a:endParaRPr lang="pl-PL"/>
          </a:p>
        </p:txBody>
      </p:sp>
    </p:spTree>
    <p:extLst>
      <p:ext uri="{BB962C8B-B14F-4D97-AF65-F5344CB8AC3E}">
        <p14:creationId xmlns:p14="http://schemas.microsoft.com/office/powerpoint/2010/main" val="4257883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Ponadto</a:t>
            </a:r>
            <a:r>
              <a:rPr lang="en-US" dirty="0"/>
              <a:t> </a:t>
            </a:r>
            <a:r>
              <a:rPr lang="en-US" dirty="0" err="1"/>
              <a:t>przy</a:t>
            </a:r>
            <a:r>
              <a:rPr lang="en-US" baseline="0" dirty="0"/>
              <a:t> let </a:t>
            </a:r>
            <a:r>
              <a:rPr lang="en-US" baseline="0" dirty="0" err="1"/>
              <a:t>i</a:t>
            </a:r>
            <a:r>
              <a:rPr lang="en-US" baseline="0" dirty="0"/>
              <a:t> </a:t>
            </a:r>
            <a:r>
              <a:rPr lang="en-US" baseline="0" dirty="0" err="1"/>
              <a:t>const</a:t>
            </a:r>
            <a:r>
              <a:rPr lang="en-US" baseline="0" dirty="0"/>
              <a:t> </a:t>
            </a:r>
            <a:r>
              <a:rPr lang="en-US" baseline="0" dirty="0" err="1"/>
              <a:t>nie</a:t>
            </a:r>
            <a:r>
              <a:rPr lang="en-US" baseline="0" dirty="0"/>
              <a:t> </a:t>
            </a:r>
            <a:r>
              <a:rPr lang="en-US" baseline="0" dirty="0" err="1"/>
              <a:t>zachodzi</a:t>
            </a:r>
            <a:r>
              <a:rPr lang="en-US" baseline="0" dirty="0"/>
              <a:t> hoisting</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32</a:t>
            </a:fld>
            <a:endParaRPr lang="pl-PL"/>
          </a:p>
        </p:txBody>
      </p:sp>
    </p:spTree>
    <p:extLst>
      <p:ext uri="{BB962C8B-B14F-4D97-AF65-F5344CB8AC3E}">
        <p14:creationId xmlns:p14="http://schemas.microsoft.com/office/powerpoint/2010/main" val="17666379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33</a:t>
            </a:fld>
            <a:endParaRPr lang="pl-PL"/>
          </a:p>
        </p:txBody>
      </p:sp>
    </p:spTree>
    <p:extLst>
      <p:ext uri="{BB962C8B-B14F-4D97-AF65-F5344CB8AC3E}">
        <p14:creationId xmlns:p14="http://schemas.microsoft.com/office/powerpoint/2010/main" val="1259968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Ponadto</a:t>
            </a:r>
            <a:r>
              <a:rPr lang="en-US" dirty="0"/>
              <a:t> </a:t>
            </a:r>
            <a:r>
              <a:rPr lang="en-US" dirty="0" err="1"/>
              <a:t>przy</a:t>
            </a:r>
            <a:r>
              <a:rPr lang="en-US" baseline="0" dirty="0"/>
              <a:t> let </a:t>
            </a:r>
            <a:r>
              <a:rPr lang="en-US" baseline="0" dirty="0" err="1"/>
              <a:t>i</a:t>
            </a:r>
            <a:r>
              <a:rPr lang="en-US" baseline="0" dirty="0"/>
              <a:t> </a:t>
            </a:r>
            <a:r>
              <a:rPr lang="en-US" baseline="0" dirty="0" err="1"/>
              <a:t>const</a:t>
            </a:r>
            <a:r>
              <a:rPr lang="en-US" baseline="0" dirty="0"/>
              <a:t> </a:t>
            </a:r>
            <a:r>
              <a:rPr lang="en-US" baseline="0" dirty="0" err="1"/>
              <a:t>nie</a:t>
            </a:r>
            <a:r>
              <a:rPr lang="en-US" baseline="0" dirty="0"/>
              <a:t> </a:t>
            </a:r>
            <a:r>
              <a:rPr lang="en-US" baseline="0" dirty="0" err="1"/>
              <a:t>zachodzi</a:t>
            </a:r>
            <a:r>
              <a:rPr lang="en-US" baseline="0" dirty="0"/>
              <a:t> hoisting</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34</a:t>
            </a:fld>
            <a:endParaRPr lang="pl-PL"/>
          </a:p>
        </p:txBody>
      </p:sp>
    </p:spTree>
    <p:extLst>
      <p:ext uri="{BB962C8B-B14F-4D97-AF65-F5344CB8AC3E}">
        <p14:creationId xmlns:p14="http://schemas.microsoft.com/office/powerpoint/2010/main" val="1004094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35</a:t>
            </a:fld>
            <a:endParaRPr lang="pl-PL"/>
          </a:p>
        </p:txBody>
      </p:sp>
    </p:spTree>
    <p:extLst>
      <p:ext uri="{BB962C8B-B14F-4D97-AF65-F5344CB8AC3E}">
        <p14:creationId xmlns:p14="http://schemas.microsoft.com/office/powerpoint/2010/main" val="1486422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l-PL" sz="1200" b="0" i="0" u="none" strike="noStrike" kern="1200" dirty="0">
                <a:solidFill>
                  <a:schemeClr val="tx1"/>
                </a:solidFill>
                <a:effectLst/>
                <a:latin typeface="+mn-lt"/>
                <a:ea typeface="+mn-ea"/>
                <a:cs typeface="+mn-cs"/>
              </a:rPr>
              <a:t>narzędzia w ekosystemie JS mają bardzo słabo nakreślone zakresy funkcjonalności</a:t>
            </a:r>
            <a:endParaRPr lang="en-US" sz="1200" b="0" i="0" u="none" strike="noStrike" kern="1200" dirty="0">
              <a:solidFill>
                <a:schemeClr val="tx1"/>
              </a:solidFill>
              <a:effectLst/>
              <a:latin typeface="+mn-lt"/>
              <a:ea typeface="+mn-ea"/>
              <a:cs typeface="+mn-cs"/>
            </a:endParaRPr>
          </a:p>
          <a:p>
            <a:pPr marL="171450" indent="-171450">
              <a:buFontTx/>
              <a:buChar char="-"/>
            </a:pPr>
            <a:r>
              <a:rPr lang="pl-PL" sz="1200" b="0" i="0" u="none" strike="noStrike" kern="1200" dirty="0">
                <a:solidFill>
                  <a:schemeClr val="tx1"/>
                </a:solidFill>
                <a:effectLst/>
                <a:latin typeface="+mn-lt"/>
                <a:ea typeface="+mn-ea"/>
                <a:cs typeface="+mn-cs"/>
              </a:rPr>
              <a:t>nieraz ciężko zorientować się czego odpowiednikiem/zastępnikiem jest dane narzędzie</a:t>
            </a:r>
            <a:endParaRPr lang="en-US" sz="1200" b="0" i="0" u="none" strike="noStrike" kern="1200" dirty="0">
              <a:solidFill>
                <a:schemeClr val="tx1"/>
              </a:solidFill>
              <a:effectLst/>
              <a:latin typeface="+mn-lt"/>
              <a:ea typeface="+mn-ea"/>
              <a:cs typeface="+mn-cs"/>
            </a:endParaRPr>
          </a:p>
          <a:p>
            <a:pPr marL="171450" indent="-171450">
              <a:buFontTx/>
              <a:buChar char="-"/>
            </a:pPr>
            <a:r>
              <a:rPr lang="pl-PL" sz="1200" b="0" i="0" u="none" strike="noStrike" kern="1200" dirty="0">
                <a:solidFill>
                  <a:schemeClr val="tx1"/>
                </a:solidFill>
                <a:effectLst/>
                <a:latin typeface="+mn-lt"/>
                <a:ea typeface="+mn-ea"/>
                <a:cs typeface="+mn-cs"/>
              </a:rPr>
              <a:t>w większości wypadków rozszerzenia do narzędzi pozwalają im wchodzić w "kompetencje" innych</a:t>
            </a:r>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36</a:t>
            </a:fld>
            <a:endParaRPr lang="pl-PL"/>
          </a:p>
        </p:txBody>
      </p:sp>
    </p:spTree>
    <p:extLst>
      <p:ext uri="{BB962C8B-B14F-4D97-AF65-F5344CB8AC3E}">
        <p14:creationId xmlns:p14="http://schemas.microsoft.com/office/powerpoint/2010/main" val="3057111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37</a:t>
            </a:fld>
            <a:endParaRPr lang="pl-PL"/>
          </a:p>
        </p:txBody>
      </p:sp>
    </p:spTree>
    <p:extLst>
      <p:ext uri="{BB962C8B-B14F-4D97-AF65-F5344CB8AC3E}">
        <p14:creationId xmlns:p14="http://schemas.microsoft.com/office/powerpoint/2010/main" val="19528663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38</a:t>
            </a:fld>
            <a:endParaRPr lang="pl-PL"/>
          </a:p>
        </p:txBody>
      </p:sp>
    </p:spTree>
    <p:extLst>
      <p:ext uri="{BB962C8B-B14F-4D97-AF65-F5344CB8AC3E}">
        <p14:creationId xmlns:p14="http://schemas.microsoft.com/office/powerpoint/2010/main" val="1176724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39</a:t>
            </a:fld>
            <a:endParaRPr lang="pl-PL"/>
          </a:p>
        </p:txBody>
      </p:sp>
    </p:spTree>
    <p:extLst>
      <p:ext uri="{BB962C8B-B14F-4D97-AF65-F5344CB8AC3E}">
        <p14:creationId xmlns:p14="http://schemas.microsoft.com/office/powerpoint/2010/main" val="3874385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Wypadałoby wspomnieć o V8 – zarówno</a:t>
            </a:r>
            <a:r>
              <a:rPr lang="pl-PL" baseline="0" dirty="0"/>
              <a:t> Chrome jak i node.js korzystają z tego silnika. Implementuje specyfikację ECMAScript i kompiluje kod źródłowy skryptów do pośredniego języka maszynowego. Dba o alokacje pamięci, garbage collecting; wprowadza dodatkowe optymalizacje niemożliwe w przypadku podejścia interpretowanego.</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a:t>
            </a:fld>
            <a:endParaRPr lang="pl-PL"/>
          </a:p>
        </p:txBody>
      </p:sp>
    </p:spTree>
    <p:extLst>
      <p:ext uri="{BB962C8B-B14F-4D97-AF65-F5344CB8AC3E}">
        <p14:creationId xmlns:p14="http://schemas.microsoft.com/office/powerpoint/2010/main" val="13707872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40</a:t>
            </a:fld>
            <a:endParaRPr lang="pl-PL"/>
          </a:p>
        </p:txBody>
      </p:sp>
    </p:spTree>
    <p:extLst>
      <p:ext uri="{BB962C8B-B14F-4D97-AF65-F5344CB8AC3E}">
        <p14:creationId xmlns:p14="http://schemas.microsoft.com/office/powerpoint/2010/main" val="7486966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41</a:t>
            </a:fld>
            <a:endParaRPr lang="pl-PL"/>
          </a:p>
        </p:txBody>
      </p:sp>
    </p:spTree>
    <p:extLst>
      <p:ext uri="{BB962C8B-B14F-4D97-AF65-F5344CB8AC3E}">
        <p14:creationId xmlns:p14="http://schemas.microsoft.com/office/powerpoint/2010/main" val="229697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Trochę</a:t>
            </a:r>
            <a:r>
              <a:rPr lang="en-US" dirty="0"/>
              <a:t> </a:t>
            </a:r>
            <a:r>
              <a:rPr lang="en-US" dirty="0" err="1"/>
              <a:t>jak</a:t>
            </a:r>
            <a:r>
              <a:rPr lang="en-US" dirty="0"/>
              <a:t> Maven</a:t>
            </a:r>
          </a:p>
        </p:txBody>
      </p:sp>
      <p:sp>
        <p:nvSpPr>
          <p:cNvPr id="4" name="Slide Number Placeholder 3"/>
          <p:cNvSpPr>
            <a:spLocks noGrp="1"/>
          </p:cNvSpPr>
          <p:nvPr>
            <p:ph type="sldNum" sz="quarter" idx="10"/>
          </p:nvPr>
        </p:nvSpPr>
        <p:spPr/>
        <p:txBody>
          <a:bodyPr/>
          <a:lstStyle/>
          <a:p>
            <a:fld id="{0EB6A5A2-E370-494D-B8BA-41E9C852995C}" type="slidenum">
              <a:rPr lang="pl-PL" smtClean="0"/>
              <a:pPr/>
              <a:t>42</a:t>
            </a:fld>
            <a:endParaRPr lang="pl-PL"/>
          </a:p>
        </p:txBody>
      </p:sp>
    </p:spTree>
    <p:extLst>
      <p:ext uri="{BB962C8B-B14F-4D97-AF65-F5344CB8AC3E}">
        <p14:creationId xmlns:p14="http://schemas.microsoft.com/office/powerpoint/2010/main" val="3797048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Trochę</a:t>
            </a:r>
            <a:r>
              <a:rPr lang="en-US" dirty="0"/>
              <a:t> </a:t>
            </a:r>
            <a:r>
              <a:rPr lang="en-US" dirty="0" err="1"/>
              <a:t>jak</a:t>
            </a:r>
            <a:r>
              <a:rPr lang="en-US" dirty="0"/>
              <a:t> Gradle</a:t>
            </a:r>
          </a:p>
        </p:txBody>
      </p:sp>
      <p:sp>
        <p:nvSpPr>
          <p:cNvPr id="4" name="Slide Number Placeholder 3"/>
          <p:cNvSpPr>
            <a:spLocks noGrp="1"/>
          </p:cNvSpPr>
          <p:nvPr>
            <p:ph type="sldNum" sz="quarter" idx="10"/>
          </p:nvPr>
        </p:nvSpPr>
        <p:spPr/>
        <p:txBody>
          <a:bodyPr/>
          <a:lstStyle/>
          <a:p>
            <a:fld id="{0EB6A5A2-E370-494D-B8BA-41E9C852995C}" type="slidenum">
              <a:rPr lang="pl-PL" smtClean="0"/>
              <a:pPr/>
              <a:t>43</a:t>
            </a:fld>
            <a:endParaRPr lang="pl-PL"/>
          </a:p>
        </p:txBody>
      </p:sp>
    </p:spTree>
    <p:extLst>
      <p:ext uri="{BB962C8B-B14F-4D97-AF65-F5344CB8AC3E}">
        <p14:creationId xmlns:p14="http://schemas.microsoft.com/office/powerpoint/2010/main" val="6635970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każdy top-</a:t>
            </a:r>
            <a:r>
              <a:rPr lang="pl-PL" dirty="0" err="1"/>
              <a:t>level</a:t>
            </a:r>
            <a:r>
              <a:rPr lang="pl-PL" dirty="0"/>
              <a:t> </a:t>
            </a:r>
            <a:r>
              <a:rPr lang="pl-PL" dirty="0" err="1"/>
              <a:t>task</a:t>
            </a:r>
            <a:r>
              <a:rPr lang="pl-PL" dirty="0"/>
              <a:t> to zwykłe polecenie </a:t>
            </a:r>
            <a:r>
              <a:rPr lang="pl-PL" dirty="0" err="1"/>
              <a:t>command</a:t>
            </a:r>
            <a:r>
              <a:rPr lang="pl-PL" dirty="0"/>
              <a:t> </a:t>
            </a:r>
            <a:r>
              <a:rPr lang="pl-PL" dirty="0" err="1"/>
              <a:t>line</a:t>
            </a:r>
            <a:r>
              <a:rPr lang="pl-PL" dirty="0"/>
              <a:t> deklarowane w sekcji "scripts" pliku </a:t>
            </a:r>
            <a:r>
              <a:rPr lang="pl-PL" dirty="0" err="1"/>
              <a:t>package.json</a:t>
            </a:r>
            <a:endParaRPr lang="pl-PL" dirty="0"/>
          </a:p>
          <a:p>
            <a:r>
              <a:rPr lang="pl-PL" dirty="0" err="1"/>
              <a:t>npm</a:t>
            </a:r>
            <a:r>
              <a:rPr lang="pl-PL" dirty="0"/>
              <a:t> wzbogaca "scripts" o możliwość bezpośredniego uruchamiania skryptów JS</a:t>
            </a:r>
          </a:p>
          <a:p>
            <a:r>
              <a:rPr lang="pl-PL" dirty="0"/>
              <a:t>najprostsze w zrozumieniu, nie wymaga nauki dodatkowego API </a:t>
            </a:r>
            <a:r>
              <a:rPr lang="pl-PL" dirty="0" err="1"/>
              <a:t>task</a:t>
            </a:r>
            <a:r>
              <a:rPr lang="pl-PL" dirty="0"/>
              <a:t> </a:t>
            </a:r>
            <a:r>
              <a:rPr lang="pl-PL" dirty="0" err="1"/>
              <a:t>runnera</a:t>
            </a:r>
            <a:r>
              <a:rPr lang="pl-PL" dirty="0"/>
              <a:t>, ale potrzebuje dużo kodu do skomplikowanych zadań</a:t>
            </a:r>
          </a:p>
          <a:p>
            <a:r>
              <a:rPr lang="pl-PL" dirty="0"/>
              <a:t>do każdego zadania można dobrać specjalizowaną bibliotekę i nie polegać na łącznikach </a:t>
            </a:r>
            <a:r>
              <a:rPr lang="pl-PL" dirty="0" err="1"/>
              <a:t>taskrunner</a:t>
            </a:r>
            <a:r>
              <a:rPr lang="pl-PL" dirty="0"/>
              <a:t>-biblioteka, tylko wywoływać ją bezpośrednio</a:t>
            </a:r>
          </a:p>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44</a:t>
            </a:fld>
            <a:endParaRPr lang="pl-PL"/>
          </a:p>
        </p:txBody>
      </p:sp>
    </p:spTree>
    <p:extLst>
      <p:ext uri="{BB962C8B-B14F-4D97-AF65-F5344CB8AC3E}">
        <p14:creationId xmlns:p14="http://schemas.microsoft.com/office/powerpoint/2010/main" val="19276333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Kompilowanie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ogólnie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pojęte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transformowanie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kodu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napisanego</a:t>
            </a:r>
            <a:r>
              <a:rPr lang="en-US" sz="1200" b="0" i="0" u="none" strike="noStrike" kern="1200" dirty="0">
                <a:solidFill>
                  <a:schemeClr val="tx1"/>
                </a:solidFill>
                <a:effectLst/>
                <a:latin typeface="+mn-lt"/>
                <a:ea typeface="+mn-ea"/>
                <a:cs typeface="+mn-cs"/>
              </a:rPr>
              <a:t> w </a:t>
            </a:r>
            <a:r>
              <a:rPr lang="en-US" sz="1200" b="0" i="0" u="none" strike="noStrike" kern="1200" dirty="0" err="1">
                <a:solidFill>
                  <a:schemeClr val="tx1"/>
                </a:solidFill>
                <a:effectLst/>
                <a:latin typeface="+mn-lt"/>
                <a:ea typeface="+mn-ea"/>
                <a:cs typeface="+mn-cs"/>
              </a:rPr>
              <a:t>jednym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języku</a:t>
            </a:r>
            <a:r>
              <a:rPr lang="en-US" sz="1200" b="0" i="0" u="none" strike="noStrike" kern="1200" dirty="0">
                <a:solidFill>
                  <a:schemeClr val="tx1"/>
                </a:solidFill>
                <a:effectLst/>
                <a:latin typeface="+mn-lt"/>
                <a:ea typeface="+mn-ea"/>
                <a:cs typeface="+mn-cs"/>
              </a:rPr>
              <a:t> w </a:t>
            </a:r>
            <a:r>
              <a:rPr lang="en-US" sz="1200" b="0" i="0" u="none" strike="noStrike" kern="1200" dirty="0" err="1">
                <a:solidFill>
                  <a:schemeClr val="tx1"/>
                </a:solidFill>
                <a:effectLst/>
                <a:latin typeface="+mn-lt"/>
                <a:ea typeface="+mn-ea"/>
                <a:cs typeface="+mn-cs"/>
              </a:rPr>
              <a:t>kod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drugiego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języka</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Transpilowanie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kompilowanie</a:t>
            </a:r>
            <a:r>
              <a:rPr lang="en-US" sz="1200" b="0" i="0" u="none" strike="noStrike" kern="1200" dirty="0">
                <a:solidFill>
                  <a:schemeClr val="tx1"/>
                </a:solidFill>
                <a:effectLst/>
                <a:latin typeface="+mn-lt"/>
                <a:ea typeface="+mn-ea"/>
                <a:cs typeface="+mn-cs"/>
              </a:rPr>
              <a:t> do </a:t>
            </a:r>
            <a:r>
              <a:rPr lang="en-US" sz="1200" b="0" i="0" u="none" strike="noStrike" kern="1200" dirty="0" err="1">
                <a:solidFill>
                  <a:schemeClr val="tx1"/>
                </a:solidFill>
                <a:effectLst/>
                <a:latin typeface="+mn-lt"/>
                <a:ea typeface="+mn-ea"/>
                <a:cs typeface="+mn-cs"/>
              </a:rPr>
              <a:t>języka</a:t>
            </a:r>
            <a:r>
              <a:rPr lang="en-US" sz="1200" b="0" i="0" u="none" strike="noStrike" kern="1200" dirty="0">
                <a:solidFill>
                  <a:schemeClr val="tx1"/>
                </a:solidFill>
                <a:effectLst/>
                <a:latin typeface="+mn-lt"/>
                <a:ea typeface="+mn-ea"/>
                <a:cs typeface="+mn-cs"/>
              </a:rPr>
              <a:t> o </a:t>
            </a:r>
            <a:r>
              <a:rPr lang="en-US" sz="1200" b="0" i="0" u="none" strike="noStrike" kern="1200" dirty="0" err="1">
                <a:solidFill>
                  <a:schemeClr val="tx1"/>
                </a:solidFill>
                <a:effectLst/>
                <a:latin typeface="+mn-lt"/>
                <a:ea typeface="+mn-ea"/>
                <a:cs typeface="+mn-cs"/>
              </a:rPr>
              <a:t>podobnym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poziomie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abstrakcji</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45</a:t>
            </a:fld>
            <a:endParaRPr lang="pl-PL"/>
          </a:p>
        </p:txBody>
      </p:sp>
    </p:spTree>
    <p:extLst>
      <p:ext uri="{BB962C8B-B14F-4D97-AF65-F5344CB8AC3E}">
        <p14:creationId xmlns:p14="http://schemas.microsoft.com/office/powerpoint/2010/main" val="40807719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46</a:t>
            </a:fld>
            <a:endParaRPr lang="pl-PL"/>
          </a:p>
        </p:txBody>
      </p:sp>
    </p:spTree>
    <p:extLst>
      <p:ext uri="{BB962C8B-B14F-4D97-AF65-F5344CB8AC3E}">
        <p14:creationId xmlns:p14="http://schemas.microsoft.com/office/powerpoint/2010/main" val="5269541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47</a:t>
            </a:fld>
            <a:endParaRPr lang="pl-PL"/>
          </a:p>
        </p:txBody>
      </p:sp>
    </p:spTree>
    <p:extLst>
      <p:ext uri="{BB962C8B-B14F-4D97-AF65-F5344CB8AC3E}">
        <p14:creationId xmlns:p14="http://schemas.microsoft.com/office/powerpoint/2010/main" val="22350988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48</a:t>
            </a:fld>
            <a:endParaRPr lang="pl-PL"/>
          </a:p>
        </p:txBody>
      </p:sp>
    </p:spTree>
    <p:extLst>
      <p:ext uri="{BB962C8B-B14F-4D97-AF65-F5344CB8AC3E}">
        <p14:creationId xmlns:p14="http://schemas.microsoft.com/office/powerpoint/2010/main" val="22460376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49</a:t>
            </a:fld>
            <a:endParaRPr lang="pl-PL"/>
          </a:p>
        </p:txBody>
      </p:sp>
    </p:spTree>
    <p:extLst>
      <p:ext uri="{BB962C8B-B14F-4D97-AF65-F5344CB8AC3E}">
        <p14:creationId xmlns:p14="http://schemas.microsoft.com/office/powerpoint/2010/main" val="2557231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“The problem with object-oriented languages is they’ve got all this implicit environment that they carry around with them. You wanted a banana but what you got was a gorilla holding the banana and the entire jungle.” </a:t>
            </a:r>
            <a:endParaRPr lang="pl-PL" sz="1200" i="1" dirty="0"/>
          </a:p>
          <a:p>
            <a:r>
              <a:rPr lang="en-US" sz="1200" dirty="0"/>
              <a:t>~Joe Armstrong</a:t>
            </a:r>
            <a:endParaRPr lang="pl-PL" sz="1200" b="1" dirty="0"/>
          </a:p>
        </p:txBody>
      </p:sp>
      <p:sp>
        <p:nvSpPr>
          <p:cNvPr id="4" name="Slide Number Placeholder 3"/>
          <p:cNvSpPr>
            <a:spLocks noGrp="1"/>
          </p:cNvSpPr>
          <p:nvPr>
            <p:ph type="sldNum" sz="quarter" idx="10"/>
          </p:nvPr>
        </p:nvSpPr>
        <p:spPr/>
        <p:txBody>
          <a:bodyPr/>
          <a:lstStyle/>
          <a:p>
            <a:fld id="{0EB6A5A2-E370-494D-B8BA-41E9C852995C}" type="slidenum">
              <a:rPr lang="pl-PL" smtClean="0"/>
              <a:t>5</a:t>
            </a:fld>
            <a:endParaRPr lang="pl-PL"/>
          </a:p>
        </p:txBody>
      </p:sp>
    </p:spTree>
    <p:extLst>
      <p:ext uri="{BB962C8B-B14F-4D97-AF65-F5344CB8AC3E}">
        <p14:creationId xmlns:p14="http://schemas.microsoft.com/office/powerpoint/2010/main" val="2389694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a:r>
            <a:r>
              <a:rPr lang="pl-PL" sz="1200" b="0" i="0" u="none" strike="noStrike" kern="1200" dirty="0">
                <a:solidFill>
                  <a:schemeClr val="tx1"/>
                </a:solidFill>
                <a:effectLst/>
                <a:latin typeface="+mn-lt"/>
                <a:ea typeface="+mn-ea"/>
                <a:cs typeface="+mn-cs"/>
              </a:rPr>
              <a:t>HTML nie był projektowany do bezpośredniego ładowania "aplikacji"</a:t>
            </a:r>
          </a:p>
          <a:p>
            <a:r>
              <a:rPr lang="pl-PL" sz="1200" b="0" i="0" u="none" strike="noStrike" kern="1200" dirty="0">
                <a:solidFill>
                  <a:schemeClr val="tx1"/>
                </a:solidFill>
                <a:effectLst/>
                <a:latin typeface="+mn-lt"/>
                <a:ea typeface="+mn-ea"/>
                <a:cs typeface="+mn-cs"/>
              </a:rPr>
              <a:t>jednakże w drodze są narzędzia, które w przyszłości pozwolą ładować współczesny kod do przeglądarki as-</a:t>
            </a:r>
            <a:r>
              <a:rPr lang="pl-PL" sz="1200" b="0" i="0" u="none" strike="noStrike" kern="1200" dirty="0" err="1">
                <a:solidFill>
                  <a:schemeClr val="tx1"/>
                </a:solidFill>
                <a:effectLst/>
                <a:latin typeface="+mn-lt"/>
                <a:ea typeface="+mn-ea"/>
                <a:cs typeface="+mn-cs"/>
              </a:rPr>
              <a:t>is</a:t>
            </a:r>
            <a:r>
              <a:rPr lang="en-US" sz="1200" b="0" i="0" u="none" strike="noStrike" kern="1200" dirty="0">
                <a:solidFill>
                  <a:schemeClr val="tx1"/>
                </a:solidFill>
                <a:effectLst/>
                <a:latin typeface="+mn-lt"/>
                <a:ea typeface="+mn-ea"/>
                <a:cs typeface="+mn-cs"/>
              </a:rPr>
              <a: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a:t>
            </a:r>
            <a:r>
              <a:rPr lang="pl-PL" sz="1200" b="0" i="0" u="none" strike="noStrike" kern="1200" dirty="0">
                <a:solidFill>
                  <a:schemeClr val="tx1"/>
                </a:solidFill>
                <a:effectLst/>
                <a:latin typeface="+mn-lt"/>
                <a:ea typeface="+mn-ea"/>
                <a:cs typeface="+mn-cs"/>
              </a:rPr>
              <a:t>przeglądarka nie rozumie "import" ani "</a:t>
            </a:r>
            <a:r>
              <a:rPr lang="pl-PL" sz="1200" b="0" i="0" u="none" strike="noStrike" kern="1200" dirty="0" err="1">
                <a:solidFill>
                  <a:schemeClr val="tx1"/>
                </a:solidFill>
                <a:effectLst/>
                <a:latin typeface="+mn-lt"/>
                <a:ea typeface="+mn-ea"/>
                <a:cs typeface="+mn-cs"/>
              </a:rPr>
              <a:t>require</a:t>
            </a:r>
            <a:r>
              <a:rPr lang="pl-PL" sz="1200" b="0" i="0" u="none" strike="noStrike" kern="1200" dirty="0">
                <a:solidFill>
                  <a:schemeClr val="tx1"/>
                </a:solidFill>
                <a:effectLst/>
                <a:latin typeface="+mn-lt"/>
                <a:ea typeface="+mn-ea"/>
                <a:cs typeface="+mn-cs"/>
              </a:rPr>
              <a:t>", nie odczyta także </a:t>
            </a:r>
            <a:r>
              <a:rPr lang="pl-PL" sz="1200" b="0" i="0" u="none" strike="noStrike" kern="1200" dirty="0" err="1">
                <a:solidFill>
                  <a:schemeClr val="tx1"/>
                </a:solidFill>
                <a:effectLst/>
                <a:latin typeface="+mn-lt"/>
                <a:ea typeface="+mn-ea"/>
                <a:cs typeface="+mn-cs"/>
              </a:rPr>
              <a:t>typescriptu</a:t>
            </a:r>
            <a:r>
              <a:rPr lang="pl-PL" sz="1200" b="0" i="0" u="none" strike="noStrike" kern="1200" dirty="0">
                <a:solidFill>
                  <a:schemeClr val="tx1"/>
                </a:solidFill>
                <a:effectLst/>
                <a:latin typeface="+mn-lt"/>
                <a:ea typeface="+mn-ea"/>
                <a:cs typeface="+mn-cs"/>
              </a:rPr>
              <a:t> czy Scali</a:t>
            </a:r>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50</a:t>
            </a:fld>
            <a:endParaRPr lang="pl-PL"/>
          </a:p>
        </p:txBody>
      </p:sp>
    </p:spTree>
    <p:extLst>
      <p:ext uri="{BB962C8B-B14F-4D97-AF65-F5344CB8AC3E}">
        <p14:creationId xmlns:p14="http://schemas.microsoft.com/office/powerpoint/2010/main" val="15021450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 pewnym sensie to dodatkowe </a:t>
            </a:r>
            <a:r>
              <a:rPr lang="pl-PL" dirty="0" err="1"/>
              <a:t>transpilery</a:t>
            </a:r>
            <a:endParaRPr lang="pl-PL" dirty="0"/>
          </a:p>
          <a:p>
            <a:r>
              <a:rPr lang="pl-PL" dirty="0"/>
              <a:t>łączą pliki aplikacji w paczki które można porównać do skompilowanych DLL, oraz zamieniają wyrażenia typu "import" na "normalne" referencje do innych fragmentu tej samej paczki</a:t>
            </a:r>
          </a:p>
          <a:p>
            <a:endParaRPr lang="en-US" dirty="0"/>
          </a:p>
          <a:p>
            <a:r>
              <a:rPr lang="pl-PL" dirty="0" err="1"/>
              <a:t>bundlery</a:t>
            </a:r>
            <a:r>
              <a:rPr lang="pl-PL" dirty="0"/>
              <a:t> często zajmują się także innymi sprawami - przed łączeniem kodu w paczki mogą najpierw uruchamiać kompilatory, wykonywać </a:t>
            </a:r>
            <a:r>
              <a:rPr lang="pl-PL" dirty="0" err="1"/>
              <a:t>taski</a:t>
            </a:r>
            <a:r>
              <a:rPr lang="pl-PL" dirty="0"/>
              <a:t> podobne do tych z </a:t>
            </a:r>
            <a:r>
              <a:rPr lang="pl-PL" dirty="0" err="1"/>
              <a:t>task</a:t>
            </a:r>
            <a:r>
              <a:rPr lang="pl-PL" dirty="0"/>
              <a:t> </a:t>
            </a:r>
            <a:r>
              <a:rPr lang="pl-PL" dirty="0" err="1"/>
              <a:t>runnerów</a:t>
            </a:r>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51</a:t>
            </a:fld>
            <a:endParaRPr lang="pl-PL"/>
          </a:p>
        </p:txBody>
      </p:sp>
    </p:spTree>
    <p:extLst>
      <p:ext uri="{BB962C8B-B14F-4D97-AF65-F5344CB8AC3E}">
        <p14:creationId xmlns:p14="http://schemas.microsoft.com/office/powerpoint/2010/main" val="13734809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52</a:t>
            </a:fld>
            <a:endParaRPr lang="pl-PL"/>
          </a:p>
        </p:txBody>
      </p:sp>
    </p:spTree>
    <p:extLst>
      <p:ext uri="{BB962C8B-B14F-4D97-AF65-F5344CB8AC3E}">
        <p14:creationId xmlns:p14="http://schemas.microsoft.com/office/powerpoint/2010/main" val="3031534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Kompilowanie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ogólnie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pojęte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transformowanie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kodu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napisanego</a:t>
            </a:r>
            <a:r>
              <a:rPr lang="en-US" sz="1200" b="0" i="0" u="none" strike="noStrike" kern="1200" dirty="0">
                <a:solidFill>
                  <a:schemeClr val="tx1"/>
                </a:solidFill>
                <a:effectLst/>
                <a:latin typeface="+mn-lt"/>
                <a:ea typeface="+mn-ea"/>
                <a:cs typeface="+mn-cs"/>
              </a:rPr>
              <a:t> w </a:t>
            </a:r>
            <a:r>
              <a:rPr lang="en-US" sz="1200" b="0" i="0" u="none" strike="noStrike" kern="1200" dirty="0" err="1">
                <a:solidFill>
                  <a:schemeClr val="tx1"/>
                </a:solidFill>
                <a:effectLst/>
                <a:latin typeface="+mn-lt"/>
                <a:ea typeface="+mn-ea"/>
                <a:cs typeface="+mn-cs"/>
              </a:rPr>
              <a:t>jednym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języku</a:t>
            </a:r>
            <a:r>
              <a:rPr lang="en-US" sz="1200" b="0" i="0" u="none" strike="noStrike" kern="1200" dirty="0">
                <a:solidFill>
                  <a:schemeClr val="tx1"/>
                </a:solidFill>
                <a:effectLst/>
                <a:latin typeface="+mn-lt"/>
                <a:ea typeface="+mn-ea"/>
                <a:cs typeface="+mn-cs"/>
              </a:rPr>
              <a:t> w </a:t>
            </a:r>
            <a:r>
              <a:rPr lang="en-US" sz="1200" b="0" i="0" u="none" strike="noStrike" kern="1200" dirty="0" err="1">
                <a:solidFill>
                  <a:schemeClr val="tx1"/>
                </a:solidFill>
                <a:effectLst/>
                <a:latin typeface="+mn-lt"/>
                <a:ea typeface="+mn-ea"/>
                <a:cs typeface="+mn-cs"/>
              </a:rPr>
              <a:t>kod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drugiego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języka</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Transpilowanie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kompilowanie</a:t>
            </a:r>
            <a:r>
              <a:rPr lang="en-US" sz="1200" b="0" i="0" u="none" strike="noStrike" kern="1200" dirty="0">
                <a:solidFill>
                  <a:schemeClr val="tx1"/>
                </a:solidFill>
                <a:effectLst/>
                <a:latin typeface="+mn-lt"/>
                <a:ea typeface="+mn-ea"/>
                <a:cs typeface="+mn-cs"/>
              </a:rPr>
              <a:t> do </a:t>
            </a:r>
            <a:r>
              <a:rPr lang="en-US" sz="1200" b="0" i="0" u="none" strike="noStrike" kern="1200" dirty="0" err="1">
                <a:solidFill>
                  <a:schemeClr val="tx1"/>
                </a:solidFill>
                <a:effectLst/>
                <a:latin typeface="+mn-lt"/>
                <a:ea typeface="+mn-ea"/>
                <a:cs typeface="+mn-cs"/>
              </a:rPr>
              <a:t>języka</a:t>
            </a:r>
            <a:r>
              <a:rPr lang="en-US" sz="1200" b="0" i="0" u="none" strike="noStrike" kern="1200" dirty="0">
                <a:solidFill>
                  <a:schemeClr val="tx1"/>
                </a:solidFill>
                <a:effectLst/>
                <a:latin typeface="+mn-lt"/>
                <a:ea typeface="+mn-ea"/>
                <a:cs typeface="+mn-cs"/>
              </a:rPr>
              <a:t> o </a:t>
            </a:r>
            <a:r>
              <a:rPr lang="en-US" sz="1200" b="0" i="0" u="none" strike="noStrike" kern="1200" dirty="0" err="1">
                <a:solidFill>
                  <a:schemeClr val="tx1"/>
                </a:solidFill>
                <a:effectLst/>
                <a:latin typeface="+mn-lt"/>
                <a:ea typeface="+mn-ea"/>
                <a:cs typeface="+mn-cs"/>
              </a:rPr>
              <a:t>podobnym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poziomie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abstrakcji</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53</a:t>
            </a:fld>
            <a:endParaRPr lang="pl-PL"/>
          </a:p>
        </p:txBody>
      </p:sp>
    </p:spTree>
    <p:extLst>
      <p:ext uri="{BB962C8B-B14F-4D97-AF65-F5344CB8AC3E}">
        <p14:creationId xmlns:p14="http://schemas.microsoft.com/office/powerpoint/2010/main" val="6699695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54</a:t>
            </a:fld>
            <a:endParaRPr lang="pl-PL"/>
          </a:p>
        </p:txBody>
      </p:sp>
    </p:spTree>
    <p:extLst>
      <p:ext uri="{BB962C8B-B14F-4D97-AF65-F5344CB8AC3E}">
        <p14:creationId xmlns:p14="http://schemas.microsoft.com/office/powerpoint/2010/main" val="30123771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55</a:t>
            </a:fld>
            <a:endParaRPr lang="pl-PL"/>
          </a:p>
        </p:txBody>
      </p:sp>
    </p:spTree>
    <p:extLst>
      <p:ext uri="{BB962C8B-B14F-4D97-AF65-F5344CB8AC3E}">
        <p14:creationId xmlns:p14="http://schemas.microsoft.com/office/powerpoint/2010/main" val="7773127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56</a:t>
            </a:fld>
            <a:endParaRPr lang="pl-PL"/>
          </a:p>
        </p:txBody>
      </p:sp>
    </p:spTree>
    <p:extLst>
      <p:ext uri="{BB962C8B-B14F-4D97-AF65-F5344CB8AC3E}">
        <p14:creationId xmlns:p14="http://schemas.microsoft.com/office/powerpoint/2010/main" val="13174979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57</a:t>
            </a:fld>
            <a:endParaRPr lang="pl-PL"/>
          </a:p>
        </p:txBody>
      </p:sp>
    </p:spTree>
    <p:extLst>
      <p:ext uri="{BB962C8B-B14F-4D97-AF65-F5344CB8AC3E}">
        <p14:creationId xmlns:p14="http://schemas.microsoft.com/office/powerpoint/2010/main" val="617659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58</a:t>
            </a:fld>
            <a:endParaRPr lang="pl-PL"/>
          </a:p>
        </p:txBody>
      </p:sp>
    </p:spTree>
    <p:extLst>
      <p:ext uri="{BB962C8B-B14F-4D97-AF65-F5344CB8AC3E}">
        <p14:creationId xmlns:p14="http://schemas.microsoft.com/office/powerpoint/2010/main" val="20000985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59</a:t>
            </a:fld>
            <a:endParaRPr lang="pl-PL"/>
          </a:p>
        </p:txBody>
      </p:sp>
    </p:spTree>
    <p:extLst>
      <p:ext uri="{BB962C8B-B14F-4D97-AF65-F5344CB8AC3E}">
        <p14:creationId xmlns:p14="http://schemas.microsoft.com/office/powerpoint/2010/main" val="796273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a:t>
            </a:fld>
            <a:endParaRPr lang="pl-PL"/>
          </a:p>
        </p:txBody>
      </p:sp>
    </p:spTree>
    <p:extLst>
      <p:ext uri="{BB962C8B-B14F-4D97-AF65-F5344CB8AC3E}">
        <p14:creationId xmlns:p14="http://schemas.microsoft.com/office/powerpoint/2010/main" val="21757084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60</a:t>
            </a:fld>
            <a:endParaRPr lang="pl-PL"/>
          </a:p>
        </p:txBody>
      </p:sp>
    </p:spTree>
    <p:extLst>
      <p:ext uri="{BB962C8B-B14F-4D97-AF65-F5344CB8AC3E}">
        <p14:creationId xmlns:p14="http://schemas.microsoft.com/office/powerpoint/2010/main" val="12436756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61</a:t>
            </a:fld>
            <a:endParaRPr lang="pl-PL"/>
          </a:p>
        </p:txBody>
      </p:sp>
    </p:spTree>
    <p:extLst>
      <p:ext uri="{BB962C8B-B14F-4D97-AF65-F5344CB8AC3E}">
        <p14:creationId xmlns:p14="http://schemas.microsoft.com/office/powerpoint/2010/main" val="13864725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62</a:t>
            </a:fld>
            <a:endParaRPr lang="pl-PL"/>
          </a:p>
        </p:txBody>
      </p:sp>
    </p:spTree>
    <p:extLst>
      <p:ext uri="{BB962C8B-B14F-4D97-AF65-F5344CB8AC3E}">
        <p14:creationId xmlns:p14="http://schemas.microsoft.com/office/powerpoint/2010/main" val="11253288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One</a:t>
            </a:r>
            <a:r>
              <a:rPr lang="pl-PL" baseline="0" dirty="0"/>
              <a:t> way data binding wymusza świadome zmiany stanu; zmiana modelu nie odbywa się „automagicznie”.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63</a:t>
            </a:fld>
            <a:endParaRPr lang="pl-PL"/>
          </a:p>
        </p:txBody>
      </p:sp>
    </p:spTree>
    <p:extLst>
      <p:ext uri="{BB962C8B-B14F-4D97-AF65-F5344CB8AC3E}">
        <p14:creationId xmlns:p14="http://schemas.microsoft.com/office/powerpoint/2010/main" val="9759582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64</a:t>
            </a:fld>
            <a:endParaRPr lang="pl-PL"/>
          </a:p>
        </p:txBody>
      </p:sp>
    </p:spTree>
    <p:extLst>
      <p:ext uri="{BB962C8B-B14F-4D97-AF65-F5344CB8AC3E}">
        <p14:creationId xmlns:p14="http://schemas.microsoft.com/office/powerpoint/2010/main" val="41941064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Stan komponentu</a:t>
            </a:r>
            <a:r>
              <a:rPr lang="pl-PL" baseline="0" dirty="0"/>
              <a:t> może być dostępowany i modyfikowany wedle ściśle określonych reguł, np. zmiana stanu tylko za pomocą setState()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65</a:t>
            </a:fld>
            <a:endParaRPr lang="pl-PL"/>
          </a:p>
        </p:txBody>
      </p:sp>
    </p:spTree>
    <p:extLst>
      <p:ext uri="{BB962C8B-B14F-4D97-AF65-F5344CB8AC3E}">
        <p14:creationId xmlns:p14="http://schemas.microsoft.com/office/powerpoint/2010/main" val="643225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66</a:t>
            </a:fld>
            <a:endParaRPr lang="pl-PL"/>
          </a:p>
        </p:txBody>
      </p:sp>
    </p:spTree>
    <p:extLst>
      <p:ext uri="{BB962C8B-B14F-4D97-AF65-F5344CB8AC3E}">
        <p14:creationId xmlns:p14="http://schemas.microsoft.com/office/powerpoint/2010/main" val="17339798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67</a:t>
            </a:fld>
            <a:endParaRPr lang="pl-PL"/>
          </a:p>
        </p:txBody>
      </p:sp>
    </p:spTree>
    <p:extLst>
      <p:ext uri="{BB962C8B-B14F-4D97-AF65-F5344CB8AC3E}">
        <p14:creationId xmlns:p14="http://schemas.microsoft.com/office/powerpoint/2010/main" val="35192139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68</a:t>
            </a:fld>
            <a:endParaRPr lang="pl-PL"/>
          </a:p>
        </p:txBody>
      </p:sp>
    </p:spTree>
    <p:extLst>
      <p:ext uri="{BB962C8B-B14F-4D97-AF65-F5344CB8AC3E}">
        <p14:creationId xmlns:p14="http://schemas.microsoft.com/office/powerpoint/2010/main" val="32417198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69</a:t>
            </a:fld>
            <a:endParaRPr lang="pl-PL"/>
          </a:p>
        </p:txBody>
      </p:sp>
    </p:spTree>
    <p:extLst>
      <p:ext uri="{BB962C8B-B14F-4D97-AF65-F5344CB8AC3E}">
        <p14:creationId xmlns:p14="http://schemas.microsoft.com/office/powerpoint/2010/main" val="1986165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a:t>
            </a:fld>
            <a:endParaRPr lang="pl-PL"/>
          </a:p>
        </p:txBody>
      </p:sp>
    </p:spTree>
    <p:extLst>
      <p:ext uri="{BB962C8B-B14F-4D97-AF65-F5344CB8AC3E}">
        <p14:creationId xmlns:p14="http://schemas.microsoft.com/office/powerpoint/2010/main" val="19940565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70</a:t>
            </a:fld>
            <a:endParaRPr lang="pl-PL"/>
          </a:p>
        </p:txBody>
      </p:sp>
    </p:spTree>
    <p:extLst>
      <p:ext uri="{BB962C8B-B14F-4D97-AF65-F5344CB8AC3E}">
        <p14:creationId xmlns:p14="http://schemas.microsoft.com/office/powerpoint/2010/main" val="18389233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Dwa</a:t>
            </a:r>
            <a:r>
              <a:rPr lang="pl-PL" baseline="0" dirty="0"/>
              <a:t> typy obiektów: ReactElement i ReactComponent. ReactElement to tak naprawdę JSowa nakładka na elementy HTMLowe. Frontend developerzy budują aplikacje reactowe z ReactComponentów. Te mogą posiadać stan, jednak nie mają dostępu do VirtualDOMu. Dlatego podczas rendera są one konwerowane wewnętrznie przez Reacta na obiekty typu ReactElement. Te są od razu wstawiane do VirtualDOMa. Jeżeli coś się zmieniło pomiędzy poprzednim snapshotem a aktualnym stanem, prawdziwy DOM jest uaktualniany.</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71</a:t>
            </a:fld>
            <a:endParaRPr lang="pl-PL"/>
          </a:p>
        </p:txBody>
      </p:sp>
    </p:spTree>
    <p:extLst>
      <p:ext uri="{BB962C8B-B14F-4D97-AF65-F5344CB8AC3E}">
        <p14:creationId xmlns:p14="http://schemas.microsoft.com/office/powerpoint/2010/main" val="2336020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Dwa</a:t>
            </a:r>
            <a:r>
              <a:rPr lang="pl-PL" baseline="0" dirty="0"/>
              <a:t> typy obiektów: ReactElement i ReactComponent. ReactElement to tak naprawdę JSowa nakładka na elementy HTMLowe. Frontend developerzy budują aplikacje reactowe z ReactComponentów. Te mogą posiadać stan, jednak nie mają dostępu do VirtualDOMu. Dlatego podczas rendera są one konwerowane wewnętrznie przez Reacta na obiekty typu ReactElement. Te są od razu wstawiane do VirtualDOMa. </a:t>
            </a:r>
            <a:r>
              <a:rPr lang="pl-PL" baseline="0"/>
              <a:t>Jeżeli coś się zmieniło pomiędzy poprzednim snapshotem a aktualnym stanem, prawdziwy DOM jest uaktualniany.</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72</a:t>
            </a:fld>
            <a:endParaRPr lang="pl-PL"/>
          </a:p>
        </p:txBody>
      </p:sp>
    </p:spTree>
    <p:extLst>
      <p:ext uri="{BB962C8B-B14F-4D97-AF65-F5344CB8AC3E}">
        <p14:creationId xmlns:p14="http://schemas.microsoft.com/office/powerpoint/2010/main" val="28907822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73</a:t>
            </a:fld>
            <a:endParaRPr lang="pl-PL"/>
          </a:p>
        </p:txBody>
      </p:sp>
    </p:spTree>
    <p:extLst>
      <p:ext uri="{BB962C8B-B14F-4D97-AF65-F5344CB8AC3E}">
        <p14:creationId xmlns:p14="http://schemas.microsoft.com/office/powerpoint/2010/main" val="26300699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74</a:t>
            </a:fld>
            <a:endParaRPr lang="pl-PL"/>
          </a:p>
        </p:txBody>
      </p:sp>
    </p:spTree>
    <p:extLst>
      <p:ext uri="{BB962C8B-B14F-4D97-AF65-F5344CB8AC3E}">
        <p14:creationId xmlns:p14="http://schemas.microsoft.com/office/powerpoint/2010/main" val="33063227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75</a:t>
            </a:fld>
            <a:endParaRPr lang="pl-PL"/>
          </a:p>
        </p:txBody>
      </p:sp>
    </p:spTree>
    <p:extLst>
      <p:ext uri="{BB962C8B-B14F-4D97-AF65-F5344CB8AC3E}">
        <p14:creationId xmlns:p14="http://schemas.microsoft.com/office/powerpoint/2010/main" val="20429358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76</a:t>
            </a:fld>
            <a:endParaRPr lang="pl-PL"/>
          </a:p>
        </p:txBody>
      </p:sp>
    </p:spTree>
    <p:extLst>
      <p:ext uri="{BB962C8B-B14F-4D97-AF65-F5344CB8AC3E}">
        <p14:creationId xmlns:p14="http://schemas.microsoft.com/office/powerpoint/2010/main" val="18963598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77</a:t>
            </a:fld>
            <a:endParaRPr lang="pl-PL"/>
          </a:p>
        </p:txBody>
      </p:sp>
    </p:spTree>
    <p:extLst>
      <p:ext uri="{BB962C8B-B14F-4D97-AF65-F5344CB8AC3E}">
        <p14:creationId xmlns:p14="http://schemas.microsoft.com/office/powerpoint/2010/main" val="9974789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78</a:t>
            </a:fld>
            <a:endParaRPr lang="pl-PL"/>
          </a:p>
        </p:txBody>
      </p:sp>
    </p:spTree>
    <p:extLst>
      <p:ext uri="{BB962C8B-B14F-4D97-AF65-F5344CB8AC3E}">
        <p14:creationId xmlns:p14="http://schemas.microsoft.com/office/powerpoint/2010/main" val="8832441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79</a:t>
            </a:fld>
            <a:endParaRPr lang="pl-PL"/>
          </a:p>
        </p:txBody>
      </p:sp>
    </p:spTree>
    <p:extLst>
      <p:ext uri="{BB962C8B-B14F-4D97-AF65-F5344CB8AC3E}">
        <p14:creationId xmlns:p14="http://schemas.microsoft.com/office/powerpoint/2010/main" val="14269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a:t>
            </a:fld>
            <a:endParaRPr lang="pl-PL"/>
          </a:p>
        </p:txBody>
      </p:sp>
    </p:spTree>
    <p:extLst>
      <p:ext uri="{BB962C8B-B14F-4D97-AF65-F5344CB8AC3E}">
        <p14:creationId xmlns:p14="http://schemas.microsoft.com/office/powerpoint/2010/main" val="21627822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80</a:t>
            </a:fld>
            <a:endParaRPr lang="pl-PL"/>
          </a:p>
        </p:txBody>
      </p:sp>
    </p:spTree>
    <p:extLst>
      <p:ext uri="{BB962C8B-B14F-4D97-AF65-F5344CB8AC3E}">
        <p14:creationId xmlns:p14="http://schemas.microsoft.com/office/powerpoint/2010/main" val="12700541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81</a:t>
            </a:fld>
            <a:endParaRPr lang="pl-PL"/>
          </a:p>
        </p:txBody>
      </p:sp>
    </p:spTree>
    <p:extLst>
      <p:ext uri="{BB962C8B-B14F-4D97-AF65-F5344CB8AC3E}">
        <p14:creationId xmlns:p14="http://schemas.microsoft.com/office/powerpoint/2010/main" val="36045685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82</a:t>
            </a:fld>
            <a:endParaRPr lang="pl-PL"/>
          </a:p>
        </p:txBody>
      </p:sp>
    </p:spTree>
    <p:extLst>
      <p:ext uri="{BB962C8B-B14F-4D97-AF65-F5344CB8AC3E}">
        <p14:creationId xmlns:p14="http://schemas.microsoft.com/office/powerpoint/2010/main" val="11827488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83</a:t>
            </a:fld>
            <a:endParaRPr lang="pl-PL"/>
          </a:p>
        </p:txBody>
      </p:sp>
    </p:spTree>
    <p:extLst>
      <p:ext uri="{BB962C8B-B14F-4D97-AF65-F5344CB8AC3E}">
        <p14:creationId xmlns:p14="http://schemas.microsoft.com/office/powerpoint/2010/main" val="24876542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84</a:t>
            </a:fld>
            <a:endParaRPr lang="pl-PL"/>
          </a:p>
        </p:txBody>
      </p:sp>
    </p:spTree>
    <p:extLst>
      <p:ext uri="{BB962C8B-B14F-4D97-AF65-F5344CB8AC3E}">
        <p14:creationId xmlns:p14="http://schemas.microsoft.com/office/powerpoint/2010/main" val="17997647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85</a:t>
            </a:fld>
            <a:endParaRPr lang="pl-PL"/>
          </a:p>
        </p:txBody>
      </p:sp>
    </p:spTree>
    <p:extLst>
      <p:ext uri="{BB962C8B-B14F-4D97-AF65-F5344CB8AC3E}">
        <p14:creationId xmlns:p14="http://schemas.microsoft.com/office/powerpoint/2010/main" val="37814564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86</a:t>
            </a:fld>
            <a:endParaRPr lang="pl-PL"/>
          </a:p>
        </p:txBody>
      </p:sp>
    </p:spTree>
    <p:extLst>
      <p:ext uri="{BB962C8B-B14F-4D97-AF65-F5344CB8AC3E}">
        <p14:creationId xmlns:p14="http://schemas.microsoft.com/office/powerpoint/2010/main" val="42365081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87</a:t>
            </a:fld>
            <a:endParaRPr lang="pl-PL"/>
          </a:p>
        </p:txBody>
      </p:sp>
    </p:spTree>
    <p:extLst>
      <p:ext uri="{BB962C8B-B14F-4D97-AF65-F5344CB8AC3E}">
        <p14:creationId xmlns:p14="http://schemas.microsoft.com/office/powerpoint/2010/main" val="19494133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Key jest ważne bo pomaga optymalizować zmiany</a:t>
            </a:r>
            <a:r>
              <a:rPr lang="pl-PL" baseline="0" dirty="0"/>
              <a:t> w VirtualDOMie; znowu – performance!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88</a:t>
            </a:fld>
            <a:endParaRPr lang="pl-PL"/>
          </a:p>
        </p:txBody>
      </p:sp>
    </p:spTree>
    <p:extLst>
      <p:ext uri="{BB962C8B-B14F-4D97-AF65-F5344CB8AC3E}">
        <p14:creationId xmlns:p14="http://schemas.microsoft.com/office/powerpoint/2010/main" val="11933041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constructor</a:t>
            </a:r>
          </a:p>
          <a:p>
            <a:r>
              <a:rPr lang="pl-PL" dirty="0"/>
              <a:t>component</a:t>
            </a:r>
            <a:r>
              <a:rPr lang="pl-PL" baseline="0" dirty="0"/>
              <a:t>WillMount() – tylko raz (przynajmniej w normalnym mode, dla server-side rendering może być kilka razy), nie ma dostępu do DOMu, prepare for render</a:t>
            </a:r>
          </a:p>
          <a:p>
            <a:r>
              <a:rPr lang="pl-PL" baseline="0" dirty="0"/>
              <a:t>render() – metoda musi być pure, nie możemy zmieniać stanu tam (unikanie rekurencji)</a:t>
            </a:r>
          </a:p>
          <a:p>
            <a:r>
              <a:rPr lang="pl-PL" baseline="0" dirty="0"/>
              <a:t>componentDidMount() – mamy dostęp do DOM i do elementów-dzieci; potencjalnie może wytriggerować kolejnego rendera</a:t>
            </a:r>
          </a:p>
          <a:p>
            <a:r>
              <a:rPr lang="pl-PL" baseline="0" dirty="0"/>
              <a:t>componentWillReceiveProps() – pozwala nam zupdate’ować stan</a:t>
            </a:r>
          </a:p>
          <a:p>
            <a:r>
              <a:rPr lang="pl-PL" baseline="0" dirty="0"/>
              <a:t>shouldComponentUpdate() – decyzja czy rerenderować, zwracamy true albo false</a:t>
            </a:r>
          </a:p>
          <a:p>
            <a:r>
              <a:rPr lang="pl-PL" baseline="0" dirty="0"/>
              <a:t>componentWillUpdate() – przygotowanie do następnego rendera, nie zmieniamy tu stanu bo znowu możemy skończyć w pętli</a:t>
            </a:r>
          </a:p>
          <a:p>
            <a:r>
              <a:rPr lang="pl-PL" baseline="0" dirty="0"/>
              <a:t>componentDidUpdate() – mamy dostęp do poprzednich propsów i stanu; nie powinniśmy zmieniać stanu tutaj też</a:t>
            </a:r>
          </a:p>
          <a:p>
            <a:r>
              <a:rPr lang="pl-PL" baseline="0" dirty="0"/>
              <a:t>componentWillUnmount() – garbage collection i ogólnie cleanup</a:t>
            </a:r>
          </a:p>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89</a:t>
            </a:fld>
            <a:endParaRPr lang="pl-PL"/>
          </a:p>
        </p:txBody>
      </p:sp>
    </p:spTree>
    <p:extLst>
      <p:ext uri="{BB962C8B-B14F-4D97-AF65-F5344CB8AC3E}">
        <p14:creationId xmlns:p14="http://schemas.microsoft.com/office/powerpoint/2010/main" val="2995075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JS Runtime jest jedno-threadowy, ale</a:t>
            </a:r>
            <a:r>
              <a:rPr lang="pl-PL" baseline="0" dirty="0"/>
              <a:t> nie zapominajmy że przeglądarka to nie tylko Runtime.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a:t>
            </a:fld>
            <a:endParaRPr lang="pl-PL"/>
          </a:p>
        </p:txBody>
      </p:sp>
    </p:spTree>
    <p:extLst>
      <p:ext uri="{BB962C8B-B14F-4D97-AF65-F5344CB8AC3E}">
        <p14:creationId xmlns:p14="http://schemas.microsoft.com/office/powerpoint/2010/main" val="23641914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constructor</a:t>
            </a:r>
          </a:p>
          <a:p>
            <a:r>
              <a:rPr lang="pl-PL" dirty="0"/>
              <a:t>component</a:t>
            </a:r>
            <a:r>
              <a:rPr lang="pl-PL" baseline="0" dirty="0"/>
              <a:t>WillMount() – tylko raz (przynajmniej w normalnym mode, dla server-side rendering może być kilka razy), nie ma dostępu do DOMu, prepare for render</a:t>
            </a:r>
          </a:p>
          <a:p>
            <a:r>
              <a:rPr lang="pl-PL" baseline="0" dirty="0"/>
              <a:t>render() – metoda musi być pure, nie możemy zmieniać stanu tam (unikanie rekurencji)</a:t>
            </a:r>
          </a:p>
          <a:p>
            <a:r>
              <a:rPr lang="pl-PL" baseline="0" dirty="0"/>
              <a:t>componentDidMount() – mamy dostęp do DOM i do elementów-dzieci; potencjalnie może wytriggerować kolejnego rendera</a:t>
            </a:r>
          </a:p>
          <a:p>
            <a:r>
              <a:rPr lang="pl-PL" baseline="0" dirty="0"/>
              <a:t>componentWillReceiveProps() – pozwala nam zupdate’ować stan</a:t>
            </a:r>
          </a:p>
          <a:p>
            <a:r>
              <a:rPr lang="pl-PL" baseline="0" dirty="0"/>
              <a:t>shouldComponentUpdate() – decyzja czy rerenderować, zwracamy true albo false</a:t>
            </a:r>
          </a:p>
          <a:p>
            <a:r>
              <a:rPr lang="pl-PL" baseline="0" dirty="0"/>
              <a:t>componentWillUpdate() – przygotowanie do następnego rendera, nie zmieniamy tu stanu bo znowu możemy skończyć w pętli</a:t>
            </a:r>
          </a:p>
          <a:p>
            <a:r>
              <a:rPr lang="pl-PL" baseline="0" dirty="0"/>
              <a:t>componentDidUpdate() – mamy dostęp do poprzednich propsów i stanu; nie powinniśmy zmieniać stanu tutaj też</a:t>
            </a:r>
          </a:p>
          <a:p>
            <a:r>
              <a:rPr lang="pl-PL" baseline="0" dirty="0"/>
              <a:t>componentWillUnmount() – garbage collection i ogólnie cleanup</a:t>
            </a:r>
          </a:p>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90</a:t>
            </a:fld>
            <a:endParaRPr lang="pl-PL"/>
          </a:p>
        </p:txBody>
      </p:sp>
    </p:spTree>
    <p:extLst>
      <p:ext uri="{BB962C8B-B14F-4D97-AF65-F5344CB8AC3E}">
        <p14:creationId xmlns:p14="http://schemas.microsoft.com/office/powerpoint/2010/main" val="42699864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91</a:t>
            </a:fld>
            <a:endParaRPr lang="pl-PL"/>
          </a:p>
        </p:txBody>
      </p:sp>
    </p:spTree>
    <p:extLst>
      <p:ext uri="{BB962C8B-B14F-4D97-AF65-F5344CB8AC3E}">
        <p14:creationId xmlns:p14="http://schemas.microsoft.com/office/powerpoint/2010/main" val="35671845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 jak</a:t>
            </a:r>
            <a:r>
              <a:rPr lang="pl-PL" baseline="0" dirty="0"/>
              <a:t> to robi? No w bardzo prosty sposób. shouldComponentUpdate() dla PureComponentów zwraca wartość głębokiego na jeden poziom porównania poprzednich propsów i state’u z nowymi.</a:t>
            </a:r>
            <a:endParaRPr lang="en-US" baseline="0" dirty="0"/>
          </a:p>
          <a:p>
            <a:endParaRPr lang="en-US" baseline="0" dirty="0"/>
          </a:p>
          <a:p>
            <a:r>
              <a:rPr lang="en-US" baseline="0" dirty="0"/>
              <a:t>Wasted renderings – </a:t>
            </a:r>
            <a:r>
              <a:rPr lang="en-US" baseline="0" dirty="0" err="1"/>
              <a:t>kazde</a:t>
            </a:r>
            <a:r>
              <a:rPr lang="en-US" baseline="0" dirty="0"/>
              <a:t> </a:t>
            </a:r>
            <a:r>
              <a:rPr lang="en-US" baseline="0" dirty="0" err="1"/>
              <a:t>wywolanie</a:t>
            </a:r>
            <a:r>
              <a:rPr lang="en-US" baseline="0" dirty="0"/>
              <a:t> </a:t>
            </a:r>
            <a:r>
              <a:rPr lang="en-US" baseline="0" dirty="0" err="1"/>
              <a:t>funkcji</a:t>
            </a:r>
            <a:r>
              <a:rPr lang="en-US" baseline="0" dirty="0"/>
              <a:t> render, </a:t>
            </a:r>
            <a:r>
              <a:rPr lang="en-US" baseline="0" dirty="0" err="1"/>
              <a:t>ktora</a:t>
            </a:r>
            <a:r>
              <a:rPr lang="en-US" baseline="0" dirty="0"/>
              <a:t> </a:t>
            </a:r>
            <a:r>
              <a:rPr lang="en-US" baseline="0" dirty="0" err="1"/>
              <a:t>nie</a:t>
            </a:r>
            <a:r>
              <a:rPr lang="en-US" baseline="0" dirty="0"/>
              <a:t> </a:t>
            </a:r>
            <a:r>
              <a:rPr lang="en-US" baseline="0" dirty="0" err="1"/>
              <a:t>prowadzi</a:t>
            </a:r>
            <a:r>
              <a:rPr lang="en-US" baseline="0" dirty="0"/>
              <a:t> do </a:t>
            </a:r>
            <a:r>
              <a:rPr lang="en-US" baseline="0" dirty="0" err="1"/>
              <a:t>zadnej</a:t>
            </a:r>
            <a:r>
              <a:rPr lang="en-US" baseline="0" dirty="0"/>
              <a:t> </a:t>
            </a:r>
            <a:r>
              <a:rPr lang="en-US" baseline="0" dirty="0" err="1"/>
              <a:t>zmiany</a:t>
            </a:r>
            <a:r>
              <a:rPr lang="en-US" baseline="0" dirty="0"/>
              <a:t> </a:t>
            </a:r>
            <a:r>
              <a:rPr lang="en-US" baseline="0" dirty="0" err="1"/>
              <a:t>DOMu</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92</a:t>
            </a:fld>
            <a:endParaRPr lang="pl-PL"/>
          </a:p>
        </p:txBody>
      </p:sp>
    </p:spTree>
    <p:extLst>
      <p:ext uri="{BB962C8B-B14F-4D97-AF65-F5344CB8AC3E}">
        <p14:creationId xmlns:p14="http://schemas.microsoft.com/office/powerpoint/2010/main" val="38815162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93</a:t>
            </a:fld>
            <a:endParaRPr lang="pl-PL"/>
          </a:p>
        </p:txBody>
      </p:sp>
    </p:spTree>
    <p:extLst>
      <p:ext uri="{BB962C8B-B14F-4D97-AF65-F5344CB8AC3E}">
        <p14:creationId xmlns:p14="http://schemas.microsoft.com/office/powerpoint/2010/main" val="36920842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94</a:t>
            </a:fld>
            <a:endParaRPr lang="pl-PL"/>
          </a:p>
        </p:txBody>
      </p:sp>
    </p:spTree>
    <p:extLst>
      <p:ext uri="{BB962C8B-B14F-4D97-AF65-F5344CB8AC3E}">
        <p14:creationId xmlns:p14="http://schemas.microsoft.com/office/powerpoint/2010/main" val="35544313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 jak</a:t>
            </a:r>
            <a:r>
              <a:rPr lang="pl-PL" baseline="0" dirty="0"/>
              <a:t> to robi? No w bardzo prosty sposób. shouldComponentUpdate() dla PureComponentów zwraca wartość głębokiego na jeden poziom porównania poprzednich propsów i state’u z nowymi.</a:t>
            </a:r>
            <a:endParaRPr lang="en-US" baseline="0" dirty="0"/>
          </a:p>
          <a:p>
            <a:endParaRPr lang="en-US" baseline="0" dirty="0"/>
          </a:p>
          <a:p>
            <a:r>
              <a:rPr lang="en-US" baseline="0" dirty="0"/>
              <a:t>Wasted renderings – </a:t>
            </a:r>
            <a:r>
              <a:rPr lang="en-US" baseline="0" dirty="0" err="1"/>
              <a:t>kazde</a:t>
            </a:r>
            <a:r>
              <a:rPr lang="en-US" baseline="0" dirty="0"/>
              <a:t> </a:t>
            </a:r>
            <a:r>
              <a:rPr lang="en-US" baseline="0" dirty="0" err="1"/>
              <a:t>wywolanie</a:t>
            </a:r>
            <a:r>
              <a:rPr lang="en-US" baseline="0" dirty="0"/>
              <a:t> </a:t>
            </a:r>
            <a:r>
              <a:rPr lang="en-US" baseline="0" dirty="0" err="1"/>
              <a:t>funkcji</a:t>
            </a:r>
            <a:r>
              <a:rPr lang="en-US" baseline="0" dirty="0"/>
              <a:t> render, </a:t>
            </a:r>
            <a:r>
              <a:rPr lang="en-US" baseline="0" dirty="0" err="1"/>
              <a:t>ktora</a:t>
            </a:r>
            <a:r>
              <a:rPr lang="en-US" baseline="0" dirty="0"/>
              <a:t> </a:t>
            </a:r>
            <a:r>
              <a:rPr lang="en-US" baseline="0" dirty="0" err="1"/>
              <a:t>nie</a:t>
            </a:r>
            <a:r>
              <a:rPr lang="en-US" baseline="0" dirty="0"/>
              <a:t> </a:t>
            </a:r>
            <a:r>
              <a:rPr lang="en-US" baseline="0" dirty="0" err="1"/>
              <a:t>prowadzi</a:t>
            </a:r>
            <a:r>
              <a:rPr lang="en-US" baseline="0" dirty="0"/>
              <a:t> do </a:t>
            </a:r>
            <a:r>
              <a:rPr lang="en-US" baseline="0" dirty="0" err="1"/>
              <a:t>zadnej</a:t>
            </a:r>
            <a:r>
              <a:rPr lang="en-US" baseline="0" dirty="0"/>
              <a:t> </a:t>
            </a:r>
            <a:r>
              <a:rPr lang="en-US" baseline="0" dirty="0" err="1"/>
              <a:t>zmiany</a:t>
            </a:r>
            <a:r>
              <a:rPr lang="en-US" baseline="0" dirty="0"/>
              <a:t> </a:t>
            </a:r>
            <a:r>
              <a:rPr lang="en-US" baseline="0" dirty="0" err="1"/>
              <a:t>DOMu</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95</a:t>
            </a:fld>
            <a:endParaRPr lang="pl-PL"/>
          </a:p>
        </p:txBody>
      </p:sp>
    </p:spTree>
    <p:extLst>
      <p:ext uri="{BB962C8B-B14F-4D97-AF65-F5344CB8AC3E}">
        <p14:creationId xmlns:p14="http://schemas.microsoft.com/office/powerpoint/2010/main" val="32373252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Wypadałoby wspomnieć o V8 – zarówno</a:t>
            </a:r>
            <a:r>
              <a:rPr lang="pl-PL" baseline="0" dirty="0"/>
              <a:t> Chrome jak i node.js korzystają z tego silnika. Implementuje specyfikację ECMAScript i kompiluje kod źródłowy skryptów do pośredniego języka maszynowego. Dba o alokacje pamięci, garbage collecting; wprowadza dodatkowe optymalizacje niemożliwe w przypadku podejścia interpretowanego.</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96</a:t>
            </a:fld>
            <a:endParaRPr lang="pl-PL"/>
          </a:p>
        </p:txBody>
      </p:sp>
    </p:spTree>
    <p:extLst>
      <p:ext uri="{BB962C8B-B14F-4D97-AF65-F5344CB8AC3E}">
        <p14:creationId xmlns:p14="http://schemas.microsoft.com/office/powerpoint/2010/main" val="25498614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97</a:t>
            </a:fld>
            <a:endParaRPr lang="pl-PL"/>
          </a:p>
        </p:txBody>
      </p:sp>
    </p:spTree>
    <p:extLst>
      <p:ext uri="{BB962C8B-B14F-4D97-AF65-F5344CB8AC3E}">
        <p14:creationId xmlns:p14="http://schemas.microsoft.com/office/powerpoint/2010/main" val="33386134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fontAlgn="base"/>
            <a:r>
              <a:rPr lang="pl-PL" sz="1200" b="0" i="0" u="none" strike="noStrike" kern="1200" dirty="0">
                <a:solidFill>
                  <a:schemeClr val="tx1"/>
                </a:solidFill>
                <a:effectLst/>
                <a:latin typeface="+mn-lt"/>
                <a:ea typeface="+mn-ea"/>
                <a:cs typeface="+mn-cs"/>
              </a:rPr>
              <a:t>sam HTML jest w pewnym sensie stanem aplikacji</a:t>
            </a:r>
          </a:p>
          <a:p>
            <a:pPr lvl="2" rtl="0" fontAlgn="base"/>
            <a:r>
              <a:rPr lang="pl-PL" sz="1200" b="0" i="0" u="none" strike="noStrike" kern="1200" dirty="0">
                <a:solidFill>
                  <a:schemeClr val="tx1"/>
                </a:solidFill>
                <a:effectLst/>
                <a:latin typeface="+mn-lt"/>
                <a:ea typeface="+mn-ea"/>
                <a:cs typeface="+mn-cs"/>
              </a:rPr>
              <a:t>wyobraźmy sobie prostą aplikację - licznik +/- - stanem aplikacji jest wartość licznika, nie jest nawet potrzebny JS</a:t>
            </a:r>
          </a:p>
          <a:p>
            <a:pPr lvl="2" rtl="0" fontAlgn="base"/>
            <a:r>
              <a:rPr lang="pl-PL" sz="1200" b="0" i="0" u="none" strike="noStrike" kern="1200" dirty="0">
                <a:solidFill>
                  <a:schemeClr val="tx1"/>
                </a:solidFill>
                <a:effectLst/>
                <a:latin typeface="+mn-lt"/>
                <a:ea typeface="+mn-ea"/>
                <a:cs typeface="+mn-cs"/>
              </a:rPr>
              <a:t>aplikacja się powiększa - dodajemy drugi licznik, którego stan zależy od pierwszego; przyda się JS, ale stan nadal może być zawarty bezpośrednio w elementach HTML</a:t>
            </a:r>
          </a:p>
          <a:p>
            <a:pPr lvl="2" rtl="0" fontAlgn="base"/>
            <a:r>
              <a:rPr lang="pl-PL" sz="1200" b="0" i="0" u="none" strike="noStrike" kern="1200" dirty="0">
                <a:solidFill>
                  <a:schemeClr val="tx1"/>
                </a:solidFill>
                <a:effectLst/>
                <a:latin typeface="+mn-lt"/>
                <a:ea typeface="+mn-ea"/>
                <a:cs typeface="+mn-cs"/>
              </a:rPr>
              <a:t>można dodać przycisk Reset, następnie wyświetlanie historycznych wartości liczników, wykresy, etc.</a:t>
            </a:r>
          </a:p>
          <a:p>
            <a:pPr lvl="2" rtl="0" fontAlgn="base"/>
            <a:endParaRPr lang="pl-PL" sz="1200" b="0" i="0" u="none" strike="noStrike" kern="1200" dirty="0">
              <a:solidFill>
                <a:schemeClr val="tx1"/>
              </a:solidFill>
              <a:effectLst/>
              <a:latin typeface="+mn-lt"/>
              <a:ea typeface="+mn-ea"/>
              <a:cs typeface="+mn-cs"/>
            </a:endParaRPr>
          </a:p>
          <a:p>
            <a:r>
              <a:rPr lang="pl-PL" sz="1200" b="0" i="0" u="none" strike="noStrike" kern="1200" dirty="0">
                <a:solidFill>
                  <a:schemeClr val="tx1"/>
                </a:solidFill>
                <a:effectLst/>
                <a:latin typeface="+mn-lt"/>
                <a:ea typeface="+mn-ea"/>
                <a:cs typeface="+mn-cs"/>
              </a:rPr>
              <a:t>kiedy warto zastosować narzędzia do zarządzania stanem?</a:t>
            </a:r>
            <a:br>
              <a:rPr lang="pl-PL" sz="1200" b="0" i="0" u="none" strike="noStrike" kern="1200" dirty="0">
                <a:solidFill>
                  <a:schemeClr val="tx1"/>
                </a:solidFill>
                <a:effectLst/>
                <a:latin typeface="+mn-lt"/>
                <a:ea typeface="+mn-ea"/>
                <a:cs typeface="+mn-cs"/>
              </a:rPr>
            </a:br>
            <a:r>
              <a:rPr lang="pl-PL" sz="1200" b="0" i="0" u="none" strike="noStrike" kern="1200" dirty="0">
                <a:solidFill>
                  <a:schemeClr val="tx1"/>
                </a:solidFill>
                <a:effectLst/>
                <a:latin typeface="+mn-lt"/>
                <a:ea typeface="+mn-ea"/>
                <a:cs typeface="+mn-cs"/>
              </a:rPr>
              <a:t>współczesne aplikacje to dziesiątki dashboardów, wykresów, formularzy, wysyłanych w tle żądań; by utrzymać ład stan trzeba wyciągnąć z HTML do JS; ale czysty JS nie wystarczy - z pomocą przychodzą narzędzia takie jak Redux</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98</a:t>
            </a:fld>
            <a:endParaRPr lang="pl-PL"/>
          </a:p>
        </p:txBody>
      </p:sp>
    </p:spTree>
    <p:extLst>
      <p:ext uri="{BB962C8B-B14F-4D97-AF65-F5344CB8AC3E}">
        <p14:creationId xmlns:p14="http://schemas.microsoft.com/office/powerpoint/2010/main" val="21002876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Dispatcher</a:t>
            </a:r>
            <a:r>
              <a:rPr lang="pl-PL" baseline="0" dirty="0"/>
              <a:t> po prostu dystrybuuje akcje do store’a; zazwyczaj nie ma żadnej logiki, ale w przypadku dużej aplikacji może zachowywać ścisłą kolejność wywoływania update’ów różnych store’ów</a:t>
            </a:r>
            <a:endParaRPr lang="pl-PL" dirty="0"/>
          </a:p>
          <a:p>
            <a:r>
              <a:rPr lang="pl-PL" dirty="0"/>
              <a:t>Store jest</a:t>
            </a:r>
            <a:r>
              <a:rPr lang="pl-PL" baseline="0" dirty="0"/>
              <a:t> trochę podobny do modelu w MVC, z tym że zajmują się całym stanem aplikacji. Store rejestruje się do dispatchera. </a:t>
            </a:r>
            <a:r>
              <a:rPr lang="pl-PL" dirty="0"/>
              <a:t>Update’y</a:t>
            </a:r>
            <a:r>
              <a:rPr lang="pl-PL" baseline="0" dirty="0"/>
              <a:t> store’a są synchroniczne – dba o to dispatcher;</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99</a:t>
            </a:fld>
            <a:endParaRPr lang="pl-PL"/>
          </a:p>
        </p:txBody>
      </p:sp>
    </p:spTree>
    <p:extLst>
      <p:ext uri="{BB962C8B-B14F-4D97-AF65-F5344CB8AC3E}">
        <p14:creationId xmlns:p14="http://schemas.microsoft.com/office/powerpoint/2010/main" val="2674334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1.emf"/><Relationship Id="rId5" Type="http://schemas.openxmlformats.org/officeDocument/2006/relationships/image" Target="../media/image7.pn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1.emf"/><Relationship Id="rId5" Type="http://schemas.openxmlformats.org/officeDocument/2006/relationships/image" Target="../media/image7.pn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1.emf"/><Relationship Id="rId5" Type="http://schemas.openxmlformats.org/officeDocument/2006/relationships/image" Target="../media/image7.pn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3.xml"/><Relationship Id="rId6" Type="http://schemas.openxmlformats.org/officeDocument/2006/relationships/image" Target="../media/image4.emf"/><Relationship Id="rId5" Type="http://schemas.openxmlformats.org/officeDocument/2006/relationships/image" Target="../media/image15.emf"/><Relationship Id="rId4"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6.emf"/><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6.png"/><Relationship Id="rId7" Type="http://schemas.openxmlformats.org/officeDocument/2006/relationships/image" Target="../media/image20.emf"/><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3.xml"/><Relationship Id="rId5" Type="http://schemas.openxmlformats.org/officeDocument/2006/relationships/image" Target="../media/image24.emf"/><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3.xml"/><Relationship Id="rId4" Type="http://schemas.openxmlformats.org/officeDocument/2006/relationships/image" Target="../media/image27.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10.png"/><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5" Type="http://schemas.openxmlformats.org/officeDocument/2006/relationships/image" Target="../media/image42.emf"/><Relationship Id="rId10" Type="http://schemas.openxmlformats.org/officeDocument/2006/relationships/image" Target="../media/image37.emf"/><Relationship Id="rId4" Type="http://schemas.openxmlformats.org/officeDocument/2006/relationships/image" Target="../media/image8.png"/><Relationship Id="rId9" Type="http://schemas.openxmlformats.org/officeDocument/2006/relationships/image" Target="../media/image36.emf"/><Relationship Id="rId14" Type="http://schemas.openxmlformats.org/officeDocument/2006/relationships/image" Target="../media/image41.emf"/></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10.png"/><Relationship Id="rId7" Type="http://schemas.openxmlformats.org/officeDocument/2006/relationships/image" Target="../media/image35.emf"/><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43.emf"/><Relationship Id="rId5" Type="http://schemas.openxmlformats.org/officeDocument/2006/relationships/image" Target="../media/image32.emf"/><Relationship Id="rId4" Type="http://schemas.openxmlformats.org/officeDocument/2006/relationships/image" Target="../media/image8.png"/><Relationship Id="rId9" Type="http://schemas.openxmlformats.org/officeDocument/2006/relationships/image" Target="../media/image37.emf"/></Relationships>
</file>

<file path=ppt/slideLayouts/_rels/slideLayout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image" Target="../media/image45.emf"/><Relationship Id="rId1" Type="http://schemas.openxmlformats.org/officeDocument/2006/relationships/slideMaster" Target="../slideMasters/slideMaster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emf"/><Relationship Id="rId1" Type="http://schemas.openxmlformats.org/officeDocument/2006/relationships/slideMaster" Target="../slideMasters/slideMaster3.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9.emf"/><Relationship Id="rId4"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9.emf"/><Relationship Id="rId4"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11.emf"/><Relationship Id="rId5" Type="http://schemas.openxmlformats.org/officeDocument/2006/relationships/image" Target="../media/image7.png"/><Relationship Id="rId4"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5.xml"/><Relationship Id="rId6" Type="http://schemas.openxmlformats.org/officeDocument/2006/relationships/image" Target="../media/image4.emf"/><Relationship Id="rId5" Type="http://schemas.openxmlformats.org/officeDocument/2006/relationships/image" Target="../media/image15.emf"/><Relationship Id="rId4" Type="http://schemas.openxmlformats.org/officeDocument/2006/relationships/image" Target="../media/image1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 Id="rId5" Type="http://schemas.openxmlformats.org/officeDocument/2006/relationships/image" Target="../media/image16.emf"/><Relationship Id="rId4"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6.png"/><Relationship Id="rId7" Type="http://schemas.openxmlformats.org/officeDocument/2006/relationships/image" Target="../media/image20.emf"/><Relationship Id="rId2" Type="http://schemas.openxmlformats.org/officeDocument/2006/relationships/image" Target="../media/image8.png"/><Relationship Id="rId1" Type="http://schemas.openxmlformats.org/officeDocument/2006/relationships/slideMaster" Target="../slideMasters/slideMaster5.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5.xml"/><Relationship Id="rId5" Type="http://schemas.openxmlformats.org/officeDocument/2006/relationships/image" Target="../media/image24.emf"/><Relationship Id="rId4"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5.xml"/><Relationship Id="rId4" Type="http://schemas.openxmlformats.org/officeDocument/2006/relationships/image" Target="../media/image27.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10.png"/><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5" Type="http://schemas.openxmlformats.org/officeDocument/2006/relationships/image" Target="../media/image42.emf"/><Relationship Id="rId10" Type="http://schemas.openxmlformats.org/officeDocument/2006/relationships/image" Target="../media/image37.emf"/><Relationship Id="rId4" Type="http://schemas.openxmlformats.org/officeDocument/2006/relationships/image" Target="../media/image8.png"/><Relationship Id="rId9" Type="http://schemas.openxmlformats.org/officeDocument/2006/relationships/image" Target="../media/image36.emf"/><Relationship Id="rId14" Type="http://schemas.openxmlformats.org/officeDocument/2006/relationships/image" Target="../media/image41.emf"/></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10.png"/><Relationship Id="rId7" Type="http://schemas.openxmlformats.org/officeDocument/2006/relationships/image" Target="../media/image35.emf"/><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43.emf"/><Relationship Id="rId5" Type="http://schemas.openxmlformats.org/officeDocument/2006/relationships/image" Target="../media/image32.emf"/><Relationship Id="rId4" Type="http://schemas.openxmlformats.org/officeDocument/2006/relationships/image" Target="../media/image8.png"/><Relationship Id="rId9" Type="http://schemas.openxmlformats.org/officeDocument/2006/relationships/image" Target="../media/image37.emf"/></Relationships>
</file>

<file path=ppt/slideLayouts/_rels/slideLayout6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image" Target="../media/image45.emf"/><Relationship Id="rId1" Type="http://schemas.openxmlformats.org/officeDocument/2006/relationships/slideMaster" Target="../slideMasters/slideMaster5.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emf"/><Relationship Id="rId1" Type="http://schemas.openxmlformats.org/officeDocument/2006/relationships/slideMaster" Target="../slideMasters/slideMaster5.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Page / Section 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2000" spc="300"/>
            </a:lvl1pPr>
          </a:lstStyle>
          <a:p>
            <a:r>
              <a:rPr lang="en-US"/>
              <a:t>Click to edit Master title style</a:t>
            </a:r>
            <a:endParaRPr lang="en-US" dirty="0"/>
          </a:p>
        </p:txBody>
      </p:sp>
      <p:sp>
        <p:nvSpPr>
          <p:cNvPr id="3" name="Content Placeholder 2"/>
          <p:cNvSpPr>
            <a:spLocks noGrp="1"/>
          </p:cNvSpPr>
          <p:nvPr>
            <p:ph idx="1"/>
          </p:nvPr>
        </p:nvSpPr>
        <p:spPr>
          <a:xfrm>
            <a:off x="2974976" y="7218040"/>
            <a:ext cx="18434048" cy="5688632"/>
          </a:xfrm>
          <a:prstGeom prst="rect">
            <a:avLst/>
          </a:prstGeom>
        </p:spPr>
        <p:txBody>
          <a:bodyPr vert="horz"/>
          <a:lstStyle>
            <a:lvl1pPr>
              <a:defRPr sz="8000" spc="300">
                <a:latin typeface="Amatic SC Regular"/>
                <a:cs typeface="Amatic SC Regular"/>
              </a:defRPr>
            </a:lvl1pPr>
            <a:lvl2pPr>
              <a:defRPr spc="300">
                <a:latin typeface="Amatic SC Regular"/>
                <a:cs typeface="Amatic SC Regular"/>
              </a:defRPr>
            </a:lvl2pPr>
            <a:lvl3pPr>
              <a:defRPr spc="300">
                <a:latin typeface="Amatic SC Regular"/>
                <a:cs typeface="Amatic SC Regular"/>
              </a:defRPr>
            </a:lvl3pPr>
            <a:lvl4pPr>
              <a:defRPr spc="300">
                <a:latin typeface="Amatic SC Regular"/>
                <a:cs typeface="Amatic SC Regular"/>
              </a:defRPr>
            </a:lvl4pPr>
            <a:lvl5pPr>
              <a:defRPr spc="300">
                <a:latin typeface="Amatic SC Regular"/>
                <a:cs typeface="Amatic SC Regul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userDrawn="1"/>
        </p:nvPicPr>
        <p:blipFill>
          <a:blip r:embed="rId2"/>
          <a:stretch>
            <a:fillRect/>
          </a:stretch>
        </p:blipFill>
        <p:spPr>
          <a:xfrm>
            <a:off x="8242300" y="6731000"/>
            <a:ext cx="7899400" cy="254000"/>
          </a:xfrm>
          <a:prstGeom prst="rect">
            <a:avLst/>
          </a:prstGeom>
        </p:spPr>
      </p:pic>
    </p:spTree>
    <p:extLst>
      <p:ext uri="{BB962C8B-B14F-4D97-AF65-F5344CB8AC3E}">
        <p14:creationId xmlns:p14="http://schemas.microsoft.com/office/powerpoint/2010/main" val="1140766078"/>
      </p:ext>
    </p:extLst>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104693258"/>
      </p:ext>
    </p:extLst>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71838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404984"/>
            <a:ext cx="19621500" cy="114300"/>
          </a:xfrm>
          <a:prstGeom prst="rect">
            <a:avLst/>
          </a:prstGeom>
        </p:spPr>
      </p:pic>
    </p:spTree>
    <p:extLst>
      <p:ext uri="{BB962C8B-B14F-4D97-AF65-F5344CB8AC3E}">
        <p14:creationId xmlns:p14="http://schemas.microsoft.com/office/powerpoint/2010/main" val="3637156035"/>
      </p:ext>
    </p:extLst>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913"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912"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13"/>
          </p:nvPr>
        </p:nvSpPr>
        <p:spPr>
          <a:xfrm>
            <a:off x="7511480"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4"/>
          </p:nvPr>
        </p:nvSpPr>
        <p:spPr>
          <a:xfrm>
            <a:off x="7511479"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5"/>
          </p:nvPr>
        </p:nvSpPr>
        <p:spPr>
          <a:xfrm>
            <a:off x="12840072"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6"/>
          </p:nvPr>
        </p:nvSpPr>
        <p:spPr>
          <a:xfrm>
            <a:off x="12840071"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7"/>
          </p:nvPr>
        </p:nvSpPr>
        <p:spPr>
          <a:xfrm>
            <a:off x="18024649"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8"/>
          </p:nvPr>
        </p:nvSpPr>
        <p:spPr>
          <a:xfrm>
            <a:off x="18024648"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Picture Placeholder 8"/>
          <p:cNvSpPr>
            <a:spLocks noGrp="1"/>
          </p:cNvSpPr>
          <p:nvPr>
            <p:ph type="pic" sz="quarter" idx="19"/>
          </p:nvPr>
        </p:nvSpPr>
        <p:spPr>
          <a:xfrm>
            <a:off x="239891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7511480"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2840072"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8024648"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3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3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2326904" y="8946232"/>
            <a:ext cx="4013200" cy="114300"/>
          </a:xfrm>
          <a:prstGeom prst="rect">
            <a:avLst/>
          </a:prstGeom>
        </p:spPr>
      </p:pic>
      <p:pic>
        <p:nvPicPr>
          <p:cNvPr id="33" name="Picture 32"/>
          <p:cNvPicPr>
            <a:picLocks noChangeAspect="1"/>
          </p:cNvPicPr>
          <p:nvPr userDrawn="1"/>
        </p:nvPicPr>
        <p:blipFill>
          <a:blip r:embed="rId2"/>
          <a:stretch>
            <a:fillRect/>
          </a:stretch>
        </p:blipFill>
        <p:spPr>
          <a:xfrm>
            <a:off x="7439472" y="8946232"/>
            <a:ext cx="4013200" cy="114300"/>
          </a:xfrm>
          <a:prstGeom prst="rect">
            <a:avLst/>
          </a:prstGeom>
        </p:spPr>
      </p:pic>
      <p:pic>
        <p:nvPicPr>
          <p:cNvPr id="35" name="Picture 34"/>
          <p:cNvPicPr>
            <a:picLocks noChangeAspect="1"/>
          </p:cNvPicPr>
          <p:nvPr userDrawn="1"/>
        </p:nvPicPr>
        <p:blipFill>
          <a:blip r:embed="rId2"/>
          <a:stretch>
            <a:fillRect/>
          </a:stretch>
        </p:blipFill>
        <p:spPr>
          <a:xfrm>
            <a:off x="12787312" y="8946232"/>
            <a:ext cx="4013200" cy="114300"/>
          </a:xfrm>
          <a:prstGeom prst="rect">
            <a:avLst/>
          </a:prstGeom>
        </p:spPr>
      </p:pic>
      <p:pic>
        <p:nvPicPr>
          <p:cNvPr id="36" name="Picture 35"/>
          <p:cNvPicPr>
            <a:picLocks noChangeAspect="1"/>
          </p:cNvPicPr>
          <p:nvPr userDrawn="1"/>
        </p:nvPicPr>
        <p:blipFill>
          <a:blip r:embed="rId2"/>
          <a:stretch>
            <a:fillRect/>
          </a:stretch>
        </p:blipFill>
        <p:spPr>
          <a:xfrm>
            <a:off x="17971888" y="8946232"/>
            <a:ext cx="4013200" cy="114300"/>
          </a:xfrm>
          <a:prstGeom prst="rect">
            <a:avLst/>
          </a:prstGeom>
        </p:spPr>
      </p:pic>
    </p:spTree>
    <p:extLst>
      <p:ext uri="{BB962C8B-B14F-4D97-AF65-F5344CB8AC3E}">
        <p14:creationId xmlns:p14="http://schemas.microsoft.com/office/powerpoint/2010/main" val="478269297"/>
      </p:ext>
    </p:extLst>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14544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14544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13"/>
          </p:nvPr>
        </p:nvSpPr>
        <p:spPr>
          <a:xfrm>
            <a:off x="58326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4"/>
          </p:nvPr>
        </p:nvSpPr>
        <p:spPr>
          <a:xfrm>
            <a:off x="58326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5"/>
          </p:nvPr>
        </p:nvSpPr>
        <p:spPr>
          <a:xfrm>
            <a:off x="1017597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6"/>
          </p:nvPr>
        </p:nvSpPr>
        <p:spPr>
          <a:xfrm>
            <a:off x="1017597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7"/>
          </p:nvPr>
        </p:nvSpPr>
        <p:spPr>
          <a:xfrm>
            <a:off x="1456826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8"/>
          </p:nvPr>
        </p:nvSpPr>
        <p:spPr>
          <a:xfrm>
            <a:off x="1456826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Picture Placeholder 8"/>
          <p:cNvSpPr>
            <a:spLocks noGrp="1"/>
          </p:cNvSpPr>
          <p:nvPr>
            <p:ph type="pic" sz="quarter" idx="19"/>
          </p:nvPr>
        </p:nvSpPr>
        <p:spPr>
          <a:xfrm>
            <a:off x="14544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58326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0175975"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4568264"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6" name="Text Placeholder 12"/>
          <p:cNvSpPr>
            <a:spLocks noGrp="1"/>
          </p:cNvSpPr>
          <p:nvPr>
            <p:ph type="body" sz="quarter" idx="23"/>
          </p:nvPr>
        </p:nvSpPr>
        <p:spPr>
          <a:xfrm>
            <a:off x="18910424"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7" name="Text Placeholder 12"/>
          <p:cNvSpPr>
            <a:spLocks noGrp="1"/>
          </p:cNvSpPr>
          <p:nvPr>
            <p:ph type="body" sz="quarter" idx="24"/>
          </p:nvPr>
        </p:nvSpPr>
        <p:spPr>
          <a:xfrm>
            <a:off x="18910423"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8" name="Picture Placeholder 8"/>
          <p:cNvSpPr>
            <a:spLocks noGrp="1"/>
          </p:cNvSpPr>
          <p:nvPr>
            <p:ph type="pic" sz="quarter" idx="25"/>
          </p:nvPr>
        </p:nvSpPr>
        <p:spPr>
          <a:xfrm>
            <a:off x="1891042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1390800" y="8903940"/>
            <a:ext cx="4013200" cy="114300"/>
          </a:xfrm>
          <a:prstGeom prst="rect">
            <a:avLst/>
          </a:prstGeom>
        </p:spPr>
      </p:pic>
      <p:pic>
        <p:nvPicPr>
          <p:cNvPr id="41" name="Picture 40"/>
          <p:cNvPicPr>
            <a:picLocks noChangeAspect="1"/>
          </p:cNvPicPr>
          <p:nvPr userDrawn="1"/>
        </p:nvPicPr>
        <p:blipFill>
          <a:blip r:embed="rId2"/>
          <a:stretch>
            <a:fillRect/>
          </a:stretch>
        </p:blipFill>
        <p:spPr>
          <a:xfrm flipV="1">
            <a:off x="10115550" y="8874224"/>
            <a:ext cx="4013200" cy="173732"/>
          </a:xfrm>
          <a:prstGeom prst="rect">
            <a:avLst/>
          </a:prstGeom>
        </p:spPr>
      </p:pic>
      <p:pic>
        <p:nvPicPr>
          <p:cNvPr id="43" name="Picture 42"/>
          <p:cNvPicPr>
            <a:picLocks noChangeAspect="1"/>
          </p:cNvPicPr>
          <p:nvPr userDrawn="1"/>
        </p:nvPicPr>
        <p:blipFill>
          <a:blip r:embed="rId2"/>
          <a:stretch>
            <a:fillRect/>
          </a:stretch>
        </p:blipFill>
        <p:spPr>
          <a:xfrm>
            <a:off x="5802536" y="8903940"/>
            <a:ext cx="4013200" cy="114300"/>
          </a:xfrm>
          <a:prstGeom prst="rect">
            <a:avLst/>
          </a:prstGeom>
        </p:spPr>
      </p:pic>
      <p:pic>
        <p:nvPicPr>
          <p:cNvPr id="44" name="Picture 43"/>
          <p:cNvPicPr>
            <a:picLocks noChangeAspect="1"/>
          </p:cNvPicPr>
          <p:nvPr userDrawn="1"/>
        </p:nvPicPr>
        <p:blipFill>
          <a:blip r:embed="rId2"/>
          <a:stretch>
            <a:fillRect/>
          </a:stretch>
        </p:blipFill>
        <p:spPr>
          <a:xfrm flipV="1">
            <a:off x="14496256" y="8874224"/>
            <a:ext cx="4013200" cy="173732"/>
          </a:xfrm>
          <a:prstGeom prst="rect">
            <a:avLst/>
          </a:prstGeom>
        </p:spPr>
      </p:pic>
      <p:pic>
        <p:nvPicPr>
          <p:cNvPr id="45" name="Picture 44"/>
          <p:cNvPicPr>
            <a:picLocks noChangeAspect="1"/>
          </p:cNvPicPr>
          <p:nvPr userDrawn="1"/>
        </p:nvPicPr>
        <p:blipFill>
          <a:blip r:embed="rId2"/>
          <a:stretch>
            <a:fillRect/>
          </a:stretch>
        </p:blipFill>
        <p:spPr>
          <a:xfrm flipV="1">
            <a:off x="18816736" y="8874224"/>
            <a:ext cx="4013200" cy="173732"/>
          </a:xfrm>
          <a:prstGeom prst="rect">
            <a:avLst/>
          </a:prstGeom>
        </p:spPr>
      </p:pic>
    </p:spTree>
    <p:extLst>
      <p:ext uri="{BB962C8B-B14F-4D97-AF65-F5344CB8AC3E}">
        <p14:creationId xmlns:p14="http://schemas.microsoft.com/office/powerpoint/2010/main" val="2876055937"/>
      </p:ext>
    </p:extLst>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0" name="Media Placeholder 9"/>
          <p:cNvSpPr>
            <a:spLocks noGrp="1"/>
          </p:cNvSpPr>
          <p:nvPr>
            <p:ph type="media" sz="quarter" idx="13"/>
          </p:nvPr>
        </p:nvSpPr>
        <p:spPr>
          <a:xfrm>
            <a:off x="6288088" y="2754313"/>
            <a:ext cx="11807825" cy="7775575"/>
          </a:xfrm>
          <a:prstGeom prst="rect">
            <a:avLst/>
          </a:prstGeom>
        </p:spPr>
        <p:txBody>
          <a:bodyPr vert="horz"/>
          <a:lstStyle/>
          <a:p>
            <a:endParaRPr lang="en-US"/>
          </a:p>
        </p:txBody>
      </p:sp>
      <p:sp>
        <p:nvSpPr>
          <p:cNvPr id="4" name="Title 3"/>
          <p:cNvSpPr>
            <a:spLocks noGrp="1"/>
          </p:cNvSpPr>
          <p:nvPr>
            <p:ph type="title" hasCustomPrompt="1"/>
          </p:nvPr>
        </p:nvSpPr>
        <p:spPr/>
        <p:txBody>
          <a:bodyPr/>
          <a:lstStyle/>
          <a:p>
            <a:r>
              <a:rPr lang="en-US" dirty="0"/>
              <a:t>CLICK TO EDIT MASTER TITLE STYLE</a:t>
            </a:r>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3229679179"/>
      </p:ext>
    </p:extLst>
  </p:cSld>
  <p:clrMapOvr>
    <a:masterClrMapping/>
  </p:clrMapOvr>
  <p:transition spd="med">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Case Stu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536892" cy="1701800"/>
          </a:xfrm>
        </p:spPr>
        <p:txBody>
          <a:bodyPr/>
          <a:lstStyle/>
          <a:p>
            <a:r>
              <a:rPr lang="en-US" dirty="0"/>
              <a:t>CLICK TO EDIT MASTER TITLE STYLE</a:t>
            </a:r>
          </a:p>
        </p:txBody>
      </p:sp>
      <p:sp>
        <p:nvSpPr>
          <p:cNvPr id="6" name="Media Placeholder 9"/>
          <p:cNvSpPr>
            <a:spLocks noGrp="1"/>
          </p:cNvSpPr>
          <p:nvPr>
            <p:ph type="media" sz="quarter" idx="13"/>
          </p:nvPr>
        </p:nvSpPr>
        <p:spPr>
          <a:xfrm>
            <a:off x="1318792" y="2754313"/>
            <a:ext cx="11807825" cy="7775575"/>
          </a:xfrm>
          <a:prstGeom prst="rect">
            <a:avLst/>
          </a:prstGeom>
        </p:spPr>
        <p:txBody>
          <a:bodyPr vert="horz"/>
          <a:lstStyle/>
          <a:p>
            <a:endParaRPr lang="en-US"/>
          </a:p>
        </p:txBody>
      </p:sp>
      <p:sp>
        <p:nvSpPr>
          <p:cNvPr id="11"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3"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812414564"/>
      </p:ext>
    </p:extLst>
  </p:cSld>
  <p:clrMapOvr>
    <a:masterClrMapping/>
  </p:clrMapOvr>
  <p:transition spd="med">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1318792" y="2753544"/>
            <a:ext cx="11809833" cy="7776344"/>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13"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504723290"/>
      </p:ext>
    </p:extLst>
  </p:cSld>
  <p:clrMapOvr>
    <a:masterClrMapping/>
  </p:clrMapOvr>
  <p:transition spd="med">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 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7511480" y="2753544"/>
            <a:ext cx="5617145" cy="3672408"/>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8"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1" name="Picture Placeholder 11"/>
          <p:cNvSpPr>
            <a:spLocks noGrp="1"/>
          </p:cNvSpPr>
          <p:nvPr>
            <p:ph type="pic" sz="quarter" idx="19"/>
          </p:nvPr>
        </p:nvSpPr>
        <p:spPr>
          <a:xfrm>
            <a:off x="7511480" y="6857480"/>
            <a:ext cx="5617145" cy="3672408"/>
          </a:xfrm>
          <a:prstGeom prst="rect">
            <a:avLst/>
          </a:prstGeom>
        </p:spPr>
        <p:txBody>
          <a:bodyPr vert="horz"/>
          <a:lstStyle/>
          <a:p>
            <a:endParaRPr lang="en-US"/>
          </a:p>
        </p:txBody>
      </p:sp>
      <p:sp>
        <p:nvSpPr>
          <p:cNvPr id="13" name="Picture Placeholder 11"/>
          <p:cNvSpPr>
            <a:spLocks noGrp="1"/>
          </p:cNvSpPr>
          <p:nvPr>
            <p:ph type="pic" sz="quarter" idx="20"/>
          </p:nvPr>
        </p:nvSpPr>
        <p:spPr>
          <a:xfrm>
            <a:off x="1390800" y="2753544"/>
            <a:ext cx="5617145" cy="7776344"/>
          </a:xfrm>
          <a:prstGeom prst="rect">
            <a:avLst/>
          </a:prstGeom>
        </p:spPr>
        <p:txBody>
          <a:bodyPr vert="horz"/>
          <a:lstStyle/>
          <a:p>
            <a:endParaRPr lang="en-US"/>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516768102"/>
      </p:ext>
    </p:extLst>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8" name="Picture Placeholder 11"/>
          <p:cNvSpPr>
            <a:spLocks noGrp="1"/>
          </p:cNvSpPr>
          <p:nvPr>
            <p:ph type="pic" sz="quarter" idx="20"/>
          </p:nvPr>
        </p:nvSpPr>
        <p:spPr>
          <a:xfrm>
            <a:off x="1390800" y="2753544"/>
            <a:ext cx="10513168" cy="7776344"/>
          </a:xfrm>
          <a:prstGeom prst="rect">
            <a:avLst/>
          </a:prstGeom>
        </p:spPr>
        <p:txBody>
          <a:bodyPr vert="horz"/>
          <a:lstStyle/>
          <a:p>
            <a:endParaRPr lang="en-US"/>
          </a:p>
        </p:txBody>
      </p:sp>
      <p:sp>
        <p:nvSpPr>
          <p:cNvPr id="9" name="Picture Placeholder 11"/>
          <p:cNvSpPr>
            <a:spLocks noGrp="1"/>
          </p:cNvSpPr>
          <p:nvPr>
            <p:ph type="pic" sz="quarter" idx="21"/>
          </p:nvPr>
        </p:nvSpPr>
        <p:spPr>
          <a:xfrm>
            <a:off x="12336016" y="2753544"/>
            <a:ext cx="10513168" cy="7776344"/>
          </a:xfrm>
          <a:prstGeom prst="rect">
            <a:avLst/>
          </a:prstGeom>
        </p:spPr>
        <p:txBody>
          <a:bodyPr vert="horz"/>
          <a:lstStyle/>
          <a:p>
            <a:endParaRPr lang="en-US"/>
          </a:p>
        </p:txBody>
      </p:sp>
      <p:sp>
        <p:nvSpPr>
          <p:cNvPr id="1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650106209"/>
      </p:ext>
    </p:extLst>
  </p:cSld>
  <p:clrMapOvr>
    <a:masterClrMapping/>
  </p:clrMapOvr>
  <p:transition spd="med">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Big Image">
    <p:spTree>
      <p:nvGrpSpPr>
        <p:cNvPr id="1" name=""/>
        <p:cNvGrpSpPr/>
        <p:nvPr/>
      </p:nvGrpSpPr>
      <p:grpSpPr>
        <a:xfrm>
          <a:off x="0" y="0"/>
          <a:ext cx="0" cy="0"/>
          <a:chOff x="0" y="0"/>
          <a:chExt cx="0" cy="0"/>
        </a:xfrm>
      </p:grpSpPr>
      <p:sp>
        <p:nvSpPr>
          <p:cNvPr id="6" name="Picture Placeholder 11"/>
          <p:cNvSpPr>
            <a:spLocks noGrp="1"/>
          </p:cNvSpPr>
          <p:nvPr>
            <p:ph type="pic" sz="quarter" idx="20"/>
          </p:nvPr>
        </p:nvSpPr>
        <p:spPr>
          <a:xfrm>
            <a:off x="0" y="0"/>
            <a:ext cx="24384000" cy="13716000"/>
          </a:xfrm>
          <a:prstGeom prst="rect">
            <a:avLst/>
          </a:prstGeom>
        </p:spPr>
        <p:txBody>
          <a:bodyPr vert="horz"/>
          <a:lstStyle/>
          <a:p>
            <a:endParaRPr lang="en-US"/>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3130234101"/>
      </p:ext>
    </p:extLst>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umbere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0800" y="2393504"/>
            <a:ext cx="21602400" cy="8208912"/>
          </a:xfrm>
          <a:prstGeom prst="rect">
            <a:avLst/>
          </a:prstGeom>
        </p:spPr>
        <p:txBody>
          <a:bodyPr vert="horz" anchor="ctr"/>
          <a:lstStyle>
            <a:lvl1pPr algn="ctr">
              <a:lnSpc>
                <a:spcPct val="100000"/>
              </a:lnSpc>
              <a:defRPr sz="15000" baseline="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5" name="Rectangle 1"/>
          <p:cNvSpPr>
            <a:spLocks noGrp="1" noChangeArrowheads="1"/>
          </p:cNvSpPr>
          <p:nvPr>
            <p:ph type="title" hasCustomPrompt="1"/>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defRPr sz="9600" spc="300">
                <a:latin typeface="Sketch Gothic Light"/>
                <a:cs typeface="Sketch Gothic Light"/>
              </a:defRPr>
            </a:lvl1pPr>
          </a:lstStyle>
          <a:p>
            <a:pPr lvl="0"/>
            <a:r>
              <a:rPr lang="en-US" dirty="0">
                <a:sym typeface="Amatic SC Bold" charset="0"/>
              </a:rPr>
              <a:t>CLICK TO EDIT MASTER TITLE STYLE</a:t>
            </a:r>
          </a:p>
        </p:txBody>
      </p:sp>
      <p:sp>
        <p:nvSpPr>
          <p:cNvPr id="16" name="Text Placeholder 15"/>
          <p:cNvSpPr>
            <a:spLocks noGrp="1"/>
          </p:cNvSpPr>
          <p:nvPr>
            <p:ph type="body" sz="quarter" idx="10" hasCustomPrompt="1"/>
          </p:nvPr>
        </p:nvSpPr>
        <p:spPr>
          <a:xfrm>
            <a:off x="22057096" y="161256"/>
            <a:ext cx="2326904" cy="2681536"/>
          </a:xfrm>
          <a:prstGeom prst="rect">
            <a:avLst/>
          </a:prstGeom>
        </p:spPr>
        <p:txBody>
          <a:bodyPr vert="horz"/>
          <a:lstStyle>
            <a:lvl1pPr>
              <a:defRPr sz="15000">
                <a:latin typeface="Sketch Gothic Light"/>
                <a:cs typeface="Sketch Gothic Light"/>
              </a:defRPr>
            </a:lvl1pPr>
            <a:lvl2pPr>
              <a:defRPr sz="15000">
                <a:latin typeface="Sketch Gothic Light"/>
                <a:cs typeface="Sketch Gothic Light"/>
              </a:defRPr>
            </a:lvl2pPr>
            <a:lvl3pPr>
              <a:defRPr sz="15000">
                <a:latin typeface="Sketch Gothic Light"/>
                <a:cs typeface="Sketch Gothic Light"/>
              </a:defRPr>
            </a:lvl3pPr>
            <a:lvl4pPr>
              <a:defRPr sz="15000">
                <a:latin typeface="Sketch Gothic Light"/>
                <a:cs typeface="Sketch Gothic Light"/>
              </a:defRPr>
            </a:lvl4pPr>
            <a:lvl5pPr>
              <a:defRPr sz="15000">
                <a:latin typeface="Sketch Gothic Light"/>
                <a:cs typeface="Sketch Gothic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530064812"/>
      </p:ext>
    </p:extLst>
  </p:cSld>
  <p:clrMapOvr>
    <a:masterClrMapping/>
  </p:clrMapOvr>
  <p:transition spd="slow">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Though Bubbles">
    <p:spTree>
      <p:nvGrpSpPr>
        <p:cNvPr id="1" name=""/>
        <p:cNvGrpSpPr/>
        <p:nvPr/>
      </p:nvGrpSpPr>
      <p:grpSpPr>
        <a:xfrm>
          <a:off x="0" y="0"/>
          <a:ext cx="0" cy="0"/>
          <a:chOff x="0" y="0"/>
          <a:chExt cx="0" cy="0"/>
        </a:xfrm>
      </p:grpSpPr>
      <p:sp>
        <p:nvSpPr>
          <p:cNvPr id="30" name="Oval Callout 29"/>
          <p:cNvSpPr/>
          <p:nvPr userDrawn="1"/>
        </p:nvSpPr>
        <p:spPr bwMode="auto">
          <a:xfrm>
            <a:off x="16728504" y="3041576"/>
            <a:ext cx="5184576" cy="3528392"/>
          </a:xfrm>
          <a:prstGeom prst="wedgeEllipseCallout">
            <a:avLst>
              <a:gd name="adj1" fmla="val 1552"/>
              <a:gd name="adj2" fmla="val 63400"/>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Callout 27"/>
          <p:cNvSpPr/>
          <p:nvPr userDrawn="1"/>
        </p:nvSpPr>
        <p:spPr bwMode="auto">
          <a:xfrm>
            <a:off x="2398912" y="3041576"/>
            <a:ext cx="5184576" cy="3528392"/>
          </a:xfrm>
          <a:prstGeom prst="wedgeEllipseCallout">
            <a:avLst>
              <a:gd name="adj1" fmla="val 1552"/>
              <a:gd name="adj2" fmla="val 63400"/>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Oval Callout 28"/>
          <p:cNvSpPr/>
          <p:nvPr userDrawn="1"/>
        </p:nvSpPr>
        <p:spPr bwMode="auto">
          <a:xfrm>
            <a:off x="9599712" y="3041576"/>
            <a:ext cx="5184576" cy="3528392"/>
          </a:xfrm>
          <a:prstGeom prst="wedgeEllipseCallout">
            <a:avLst>
              <a:gd name="adj1" fmla="val 1552"/>
              <a:gd name="adj2" fmla="val 63400"/>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3"/>
          </p:nvPr>
        </p:nvSpPr>
        <p:spPr>
          <a:xfrm>
            <a:off x="2686944"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4"/>
          </p:nvPr>
        </p:nvSpPr>
        <p:spPr>
          <a:xfrm>
            <a:off x="2686944"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5"/>
          </p:nvPr>
        </p:nvSpPr>
        <p:spPr>
          <a:xfrm>
            <a:off x="9854916"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6"/>
          </p:nvPr>
        </p:nvSpPr>
        <p:spPr>
          <a:xfrm>
            <a:off x="9854915"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7"/>
          </p:nvPr>
        </p:nvSpPr>
        <p:spPr>
          <a:xfrm>
            <a:off x="17075113"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8"/>
          </p:nvPr>
        </p:nvSpPr>
        <p:spPr>
          <a:xfrm>
            <a:off x="17075112"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9"/>
          </p:nvPr>
        </p:nvSpPr>
        <p:spPr>
          <a:xfrm>
            <a:off x="2686944"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0"/>
          </p:nvPr>
        </p:nvSpPr>
        <p:spPr>
          <a:xfrm>
            <a:off x="9780303"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1"/>
          </p:nvPr>
        </p:nvSpPr>
        <p:spPr>
          <a:xfrm>
            <a:off x="17016536" y="3977680"/>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9769475" y="8154144"/>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8154144"/>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8154144"/>
            <a:ext cx="4851400" cy="114300"/>
          </a:xfrm>
          <a:prstGeom prst="rect">
            <a:avLst/>
          </a:prstGeom>
        </p:spPr>
      </p:pic>
    </p:spTree>
    <p:extLst>
      <p:ext uri="{BB962C8B-B14F-4D97-AF65-F5344CB8AC3E}">
        <p14:creationId xmlns:p14="http://schemas.microsoft.com/office/powerpoint/2010/main" val="3745548756"/>
      </p:ext>
    </p:extLst>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hree Though Bubbles_down">
    <p:spTree>
      <p:nvGrpSpPr>
        <p:cNvPr id="1" name=""/>
        <p:cNvGrpSpPr/>
        <p:nvPr/>
      </p:nvGrpSpPr>
      <p:grpSpPr>
        <a:xfrm>
          <a:off x="0" y="0"/>
          <a:ext cx="0" cy="0"/>
          <a:chOff x="0" y="0"/>
          <a:chExt cx="0" cy="0"/>
        </a:xfrm>
      </p:grpSpPr>
      <p:sp>
        <p:nvSpPr>
          <p:cNvPr id="30" name="Oval Callout 29"/>
          <p:cNvSpPr/>
          <p:nvPr userDrawn="1"/>
        </p:nvSpPr>
        <p:spPr bwMode="auto">
          <a:xfrm>
            <a:off x="16728504" y="4725998"/>
            <a:ext cx="5184576" cy="3528392"/>
          </a:xfrm>
          <a:prstGeom prst="wedgeEllipseCallout">
            <a:avLst>
              <a:gd name="adj1" fmla="val 1552"/>
              <a:gd name="adj2" fmla="val 63400"/>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Callout 27"/>
          <p:cNvSpPr/>
          <p:nvPr userDrawn="1"/>
        </p:nvSpPr>
        <p:spPr bwMode="auto">
          <a:xfrm>
            <a:off x="2398912" y="4725998"/>
            <a:ext cx="5184576" cy="3528392"/>
          </a:xfrm>
          <a:prstGeom prst="wedgeEllipseCallout">
            <a:avLst>
              <a:gd name="adj1" fmla="val 1552"/>
              <a:gd name="adj2" fmla="val 63400"/>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Oval Callout 28"/>
          <p:cNvSpPr/>
          <p:nvPr userDrawn="1"/>
        </p:nvSpPr>
        <p:spPr bwMode="auto">
          <a:xfrm>
            <a:off x="9599712" y="4725998"/>
            <a:ext cx="5184576" cy="3528392"/>
          </a:xfrm>
          <a:prstGeom prst="wedgeEllipseCallout">
            <a:avLst>
              <a:gd name="adj1" fmla="val 1552"/>
              <a:gd name="adj2" fmla="val 63400"/>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3"/>
          </p:nvPr>
        </p:nvSpPr>
        <p:spPr>
          <a:xfrm>
            <a:off x="2686944"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4"/>
          </p:nvPr>
        </p:nvSpPr>
        <p:spPr>
          <a:xfrm>
            <a:off x="2686944"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5"/>
          </p:nvPr>
        </p:nvSpPr>
        <p:spPr>
          <a:xfrm>
            <a:off x="9854916"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6"/>
          </p:nvPr>
        </p:nvSpPr>
        <p:spPr>
          <a:xfrm>
            <a:off x="9854915"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7"/>
          </p:nvPr>
        </p:nvSpPr>
        <p:spPr>
          <a:xfrm>
            <a:off x="17075113"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8"/>
          </p:nvPr>
        </p:nvSpPr>
        <p:spPr>
          <a:xfrm>
            <a:off x="17075112"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9"/>
          </p:nvPr>
        </p:nvSpPr>
        <p:spPr>
          <a:xfrm>
            <a:off x="2686944"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0"/>
          </p:nvPr>
        </p:nvSpPr>
        <p:spPr>
          <a:xfrm>
            <a:off x="9780303"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1"/>
          </p:nvPr>
        </p:nvSpPr>
        <p:spPr>
          <a:xfrm>
            <a:off x="17016536" y="5662102"/>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9769475" y="9838566"/>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9838566"/>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9838566"/>
            <a:ext cx="4851400" cy="114300"/>
          </a:xfrm>
          <a:prstGeom prst="rect">
            <a:avLst/>
          </a:prstGeom>
        </p:spPr>
      </p:pic>
    </p:spTree>
    <p:extLst>
      <p:ext uri="{BB962C8B-B14F-4D97-AF65-F5344CB8AC3E}">
        <p14:creationId xmlns:p14="http://schemas.microsoft.com/office/powerpoint/2010/main" val="3689604581"/>
      </p:ext>
    </p:extLst>
  </p:cSld>
  <p:clrMapOvr>
    <a:masterClrMapping/>
  </p:clrMapOvr>
  <p:transition spd="med">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49" name="Oval 48"/>
          <p:cNvSpPr/>
          <p:nvPr userDrawn="1"/>
        </p:nvSpPr>
        <p:spPr bwMode="auto">
          <a:xfrm>
            <a:off x="18024648" y="2825552"/>
            <a:ext cx="3744416" cy="3744416"/>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Oval 47"/>
          <p:cNvSpPr/>
          <p:nvPr userDrawn="1"/>
        </p:nvSpPr>
        <p:spPr bwMode="auto">
          <a:xfrm>
            <a:off x="12840072" y="2825552"/>
            <a:ext cx="3744416" cy="3744416"/>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Oval 46"/>
          <p:cNvSpPr/>
          <p:nvPr userDrawn="1"/>
        </p:nvSpPr>
        <p:spPr bwMode="auto">
          <a:xfrm>
            <a:off x="7655496" y="2825552"/>
            <a:ext cx="3744416" cy="3744416"/>
          </a:xfrm>
          <a:prstGeom prst="ellipse">
            <a:avLst/>
          </a:prstGeom>
          <a:blipFill rotWithShape="1">
            <a:blip r:embed="rId4"/>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2542928" y="2825552"/>
            <a:ext cx="3744416" cy="3744416"/>
          </a:xfrm>
          <a:prstGeom prst="ellipse">
            <a:avLst/>
          </a:prstGeom>
          <a:blipFill rotWithShape="1">
            <a:blip r:embed="rId5"/>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43" name="Picture 42"/>
          <p:cNvPicPr>
            <a:picLocks noChangeAspect="1"/>
          </p:cNvPicPr>
          <p:nvPr userDrawn="1"/>
        </p:nvPicPr>
        <p:blipFill>
          <a:blip r:embed="rId6"/>
          <a:stretch>
            <a:fillRect/>
          </a:stretch>
        </p:blipFill>
        <p:spPr>
          <a:xfrm>
            <a:off x="11747500" y="4265712"/>
            <a:ext cx="876300" cy="9144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23"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0"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1" name="Text Placeholder 12"/>
          <p:cNvSpPr>
            <a:spLocks noGrp="1"/>
          </p:cNvSpPr>
          <p:nvPr>
            <p:ph type="body" sz="quarter" idx="21"/>
          </p:nvPr>
        </p:nvSpPr>
        <p:spPr>
          <a:xfrm>
            <a:off x="2686945" y="3977680"/>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Text Placeholder 12"/>
          <p:cNvSpPr>
            <a:spLocks noGrp="1"/>
          </p:cNvSpPr>
          <p:nvPr>
            <p:ph type="body" sz="quarter" idx="22"/>
          </p:nvPr>
        </p:nvSpPr>
        <p:spPr>
          <a:xfrm>
            <a:off x="7799512" y="3977680"/>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3" name="Text Placeholder 12"/>
          <p:cNvSpPr>
            <a:spLocks noGrp="1"/>
          </p:cNvSpPr>
          <p:nvPr>
            <p:ph type="body" sz="quarter" idx="23"/>
          </p:nvPr>
        </p:nvSpPr>
        <p:spPr>
          <a:xfrm>
            <a:off x="18168664"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4" name="Text Placeholder 12"/>
          <p:cNvSpPr>
            <a:spLocks noGrp="1"/>
          </p:cNvSpPr>
          <p:nvPr>
            <p:ph type="body" sz="quarter" idx="24"/>
          </p:nvPr>
        </p:nvSpPr>
        <p:spPr>
          <a:xfrm>
            <a:off x="12984088"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7" name="Picture 36"/>
          <p:cNvPicPr>
            <a:picLocks noChangeAspect="1"/>
          </p:cNvPicPr>
          <p:nvPr userDrawn="1"/>
        </p:nvPicPr>
        <p:blipFill>
          <a:blip r:embed="rId7"/>
          <a:stretch>
            <a:fillRect/>
          </a:stretch>
        </p:blipFill>
        <p:spPr>
          <a:xfrm>
            <a:off x="2274144" y="8154144"/>
            <a:ext cx="4013200" cy="114300"/>
          </a:xfrm>
          <a:prstGeom prst="rect">
            <a:avLst/>
          </a:prstGeom>
        </p:spPr>
      </p:pic>
      <p:pic>
        <p:nvPicPr>
          <p:cNvPr id="39" name="Picture 38"/>
          <p:cNvPicPr>
            <a:picLocks noChangeAspect="1"/>
          </p:cNvPicPr>
          <p:nvPr userDrawn="1"/>
        </p:nvPicPr>
        <p:blipFill>
          <a:blip r:embed="rId7"/>
          <a:stretch>
            <a:fillRect/>
          </a:stretch>
        </p:blipFill>
        <p:spPr>
          <a:xfrm>
            <a:off x="7386712" y="8154144"/>
            <a:ext cx="4013200" cy="114300"/>
          </a:xfrm>
          <a:prstGeom prst="rect">
            <a:avLst/>
          </a:prstGeom>
        </p:spPr>
      </p:pic>
      <p:pic>
        <p:nvPicPr>
          <p:cNvPr id="40" name="Picture 39"/>
          <p:cNvPicPr>
            <a:picLocks noChangeAspect="1"/>
          </p:cNvPicPr>
          <p:nvPr userDrawn="1"/>
        </p:nvPicPr>
        <p:blipFill>
          <a:blip r:embed="rId7"/>
          <a:stretch>
            <a:fillRect/>
          </a:stretch>
        </p:blipFill>
        <p:spPr>
          <a:xfrm>
            <a:off x="12643296" y="8154144"/>
            <a:ext cx="4013200" cy="114300"/>
          </a:xfrm>
          <a:prstGeom prst="rect">
            <a:avLst/>
          </a:prstGeom>
        </p:spPr>
      </p:pic>
      <p:pic>
        <p:nvPicPr>
          <p:cNvPr id="41" name="Picture 40"/>
          <p:cNvPicPr>
            <a:picLocks noChangeAspect="1"/>
          </p:cNvPicPr>
          <p:nvPr userDrawn="1"/>
        </p:nvPicPr>
        <p:blipFill>
          <a:blip r:embed="rId7"/>
          <a:stretch>
            <a:fillRect/>
          </a:stretch>
        </p:blipFill>
        <p:spPr>
          <a:xfrm>
            <a:off x="17899880" y="8154144"/>
            <a:ext cx="4013200" cy="114300"/>
          </a:xfrm>
          <a:prstGeom prst="rect">
            <a:avLst/>
          </a:prstGeom>
        </p:spPr>
      </p:pic>
      <p:pic>
        <p:nvPicPr>
          <p:cNvPr id="44" name="Picture 43"/>
          <p:cNvPicPr>
            <a:picLocks noChangeAspect="1"/>
          </p:cNvPicPr>
          <p:nvPr userDrawn="1"/>
        </p:nvPicPr>
        <p:blipFill>
          <a:blip r:embed="rId6"/>
          <a:stretch>
            <a:fillRect/>
          </a:stretch>
        </p:blipFill>
        <p:spPr>
          <a:xfrm>
            <a:off x="6575376" y="4265712"/>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4265712"/>
            <a:ext cx="876300" cy="914400"/>
          </a:xfrm>
          <a:prstGeom prst="rect">
            <a:avLst/>
          </a:prstGeom>
        </p:spPr>
      </p:pic>
    </p:spTree>
    <p:extLst>
      <p:ext uri="{BB962C8B-B14F-4D97-AF65-F5344CB8AC3E}">
        <p14:creationId xmlns:p14="http://schemas.microsoft.com/office/powerpoint/2010/main" val="1491493286"/>
      </p:ext>
    </p:extLst>
  </p:cSld>
  <p:clrMapOvr>
    <a:masterClrMapping/>
  </p:clrMapOvr>
  <p:transition spd="med">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4 Step Bubble Process">
    <p:spTree>
      <p:nvGrpSpPr>
        <p:cNvPr id="1" name=""/>
        <p:cNvGrpSpPr/>
        <p:nvPr/>
      </p:nvGrpSpPr>
      <p:grpSpPr>
        <a:xfrm>
          <a:off x="0" y="0"/>
          <a:ext cx="0" cy="0"/>
          <a:chOff x="0" y="0"/>
          <a:chExt cx="0" cy="0"/>
        </a:xfrm>
      </p:grpSpPr>
      <p:sp>
        <p:nvSpPr>
          <p:cNvPr id="49" name="Oval 48"/>
          <p:cNvSpPr/>
          <p:nvPr userDrawn="1"/>
        </p:nvSpPr>
        <p:spPr bwMode="auto">
          <a:xfrm>
            <a:off x="18024648" y="4220046"/>
            <a:ext cx="3744416" cy="3744416"/>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Oval 47"/>
          <p:cNvSpPr/>
          <p:nvPr userDrawn="1"/>
        </p:nvSpPr>
        <p:spPr bwMode="auto">
          <a:xfrm>
            <a:off x="12840072" y="4220046"/>
            <a:ext cx="3744416" cy="3744416"/>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Oval 46"/>
          <p:cNvSpPr/>
          <p:nvPr userDrawn="1"/>
        </p:nvSpPr>
        <p:spPr bwMode="auto">
          <a:xfrm>
            <a:off x="7655496" y="4220046"/>
            <a:ext cx="3744416" cy="3744416"/>
          </a:xfrm>
          <a:prstGeom prst="ellipse">
            <a:avLst/>
          </a:prstGeom>
          <a:blipFill rotWithShape="1">
            <a:blip r:embed="rId4"/>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2542928" y="4220046"/>
            <a:ext cx="3744416" cy="3744416"/>
          </a:xfrm>
          <a:prstGeom prst="ellipse">
            <a:avLst/>
          </a:prstGeom>
          <a:blipFill rotWithShape="1">
            <a:blip r:embed="rId5"/>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43" name="Picture 42"/>
          <p:cNvPicPr>
            <a:picLocks noChangeAspect="1"/>
          </p:cNvPicPr>
          <p:nvPr userDrawn="1"/>
        </p:nvPicPr>
        <p:blipFill>
          <a:blip r:embed="rId6"/>
          <a:stretch>
            <a:fillRect/>
          </a:stretch>
        </p:blipFill>
        <p:spPr>
          <a:xfrm>
            <a:off x="11747500" y="5660206"/>
            <a:ext cx="876300" cy="9144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24" name="Text Placeholder 12"/>
          <p:cNvSpPr>
            <a:spLocks noGrp="1"/>
          </p:cNvSpPr>
          <p:nvPr>
            <p:ph type="body" sz="quarter" idx="14"/>
          </p:nvPr>
        </p:nvSpPr>
        <p:spPr>
          <a:xfrm>
            <a:off x="2254896" y="8936062"/>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6"/>
          </p:nvPr>
        </p:nvSpPr>
        <p:spPr>
          <a:xfrm>
            <a:off x="7367464" y="8936062"/>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8"/>
          </p:nvPr>
        </p:nvSpPr>
        <p:spPr>
          <a:xfrm>
            <a:off x="12624048" y="8936062"/>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0" name="Text Placeholder 12"/>
          <p:cNvSpPr>
            <a:spLocks noGrp="1"/>
          </p:cNvSpPr>
          <p:nvPr>
            <p:ph type="body" sz="quarter" idx="20"/>
          </p:nvPr>
        </p:nvSpPr>
        <p:spPr>
          <a:xfrm>
            <a:off x="17880632" y="8936062"/>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1" name="Text Placeholder 12"/>
          <p:cNvSpPr>
            <a:spLocks noGrp="1"/>
          </p:cNvSpPr>
          <p:nvPr>
            <p:ph type="body" sz="quarter" idx="21"/>
          </p:nvPr>
        </p:nvSpPr>
        <p:spPr>
          <a:xfrm>
            <a:off x="2686945" y="5372174"/>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Text Placeholder 12"/>
          <p:cNvSpPr>
            <a:spLocks noGrp="1"/>
          </p:cNvSpPr>
          <p:nvPr>
            <p:ph type="body" sz="quarter" idx="22"/>
          </p:nvPr>
        </p:nvSpPr>
        <p:spPr>
          <a:xfrm>
            <a:off x="7799512" y="5372174"/>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3" name="Text Placeholder 12"/>
          <p:cNvSpPr>
            <a:spLocks noGrp="1"/>
          </p:cNvSpPr>
          <p:nvPr>
            <p:ph type="body" sz="quarter" idx="23"/>
          </p:nvPr>
        </p:nvSpPr>
        <p:spPr>
          <a:xfrm>
            <a:off x="18168664" y="5372174"/>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4" name="Text Placeholder 12"/>
          <p:cNvSpPr>
            <a:spLocks noGrp="1"/>
          </p:cNvSpPr>
          <p:nvPr>
            <p:ph type="body" sz="quarter" idx="24"/>
          </p:nvPr>
        </p:nvSpPr>
        <p:spPr>
          <a:xfrm>
            <a:off x="12984088" y="5372174"/>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4" name="Picture 43"/>
          <p:cNvPicPr>
            <a:picLocks noChangeAspect="1"/>
          </p:cNvPicPr>
          <p:nvPr userDrawn="1"/>
        </p:nvPicPr>
        <p:blipFill>
          <a:blip r:embed="rId6"/>
          <a:stretch>
            <a:fillRect/>
          </a:stretch>
        </p:blipFill>
        <p:spPr>
          <a:xfrm>
            <a:off x="6575376" y="5660206"/>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5660206"/>
            <a:ext cx="876300" cy="914400"/>
          </a:xfrm>
          <a:prstGeom prst="rect">
            <a:avLst/>
          </a:prstGeom>
        </p:spPr>
      </p:pic>
    </p:spTree>
    <p:extLst>
      <p:ext uri="{BB962C8B-B14F-4D97-AF65-F5344CB8AC3E}">
        <p14:creationId xmlns:p14="http://schemas.microsoft.com/office/powerpoint/2010/main" val="2136629775"/>
      </p:ext>
    </p:extLst>
  </p:cSld>
  <p:clrMapOvr>
    <a:masterClrMapping/>
  </p:clrMapOvr>
  <p:transition spd="med">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4 Step Bubble Process2">
    <p:spTree>
      <p:nvGrpSpPr>
        <p:cNvPr id="1" name=""/>
        <p:cNvGrpSpPr/>
        <p:nvPr/>
      </p:nvGrpSpPr>
      <p:grpSpPr>
        <a:xfrm>
          <a:off x="0" y="0"/>
          <a:ext cx="0" cy="0"/>
          <a:chOff x="0" y="0"/>
          <a:chExt cx="0" cy="0"/>
        </a:xfrm>
      </p:grpSpPr>
      <p:sp>
        <p:nvSpPr>
          <p:cNvPr id="49" name="Oval 48"/>
          <p:cNvSpPr/>
          <p:nvPr userDrawn="1"/>
        </p:nvSpPr>
        <p:spPr bwMode="auto">
          <a:xfrm>
            <a:off x="18024648" y="5312078"/>
            <a:ext cx="3744416" cy="3744416"/>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Oval 47"/>
          <p:cNvSpPr/>
          <p:nvPr userDrawn="1"/>
        </p:nvSpPr>
        <p:spPr bwMode="auto">
          <a:xfrm>
            <a:off x="12840072" y="5312078"/>
            <a:ext cx="3744416" cy="3744416"/>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Oval 46"/>
          <p:cNvSpPr/>
          <p:nvPr userDrawn="1"/>
        </p:nvSpPr>
        <p:spPr bwMode="auto">
          <a:xfrm>
            <a:off x="7655496" y="5312078"/>
            <a:ext cx="3744416" cy="3744416"/>
          </a:xfrm>
          <a:prstGeom prst="ellipse">
            <a:avLst/>
          </a:prstGeom>
          <a:blipFill rotWithShape="1">
            <a:blip r:embed="rId4"/>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2542928" y="5312078"/>
            <a:ext cx="3744416" cy="3744416"/>
          </a:xfrm>
          <a:prstGeom prst="ellipse">
            <a:avLst/>
          </a:prstGeom>
          <a:blipFill rotWithShape="1">
            <a:blip r:embed="rId5"/>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43" name="Picture 42"/>
          <p:cNvPicPr>
            <a:picLocks noChangeAspect="1"/>
          </p:cNvPicPr>
          <p:nvPr userDrawn="1"/>
        </p:nvPicPr>
        <p:blipFill>
          <a:blip r:embed="rId6"/>
          <a:stretch>
            <a:fillRect/>
          </a:stretch>
        </p:blipFill>
        <p:spPr>
          <a:xfrm>
            <a:off x="11747500" y="6752238"/>
            <a:ext cx="876300" cy="9144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31" name="Text Placeholder 12"/>
          <p:cNvSpPr>
            <a:spLocks noGrp="1"/>
          </p:cNvSpPr>
          <p:nvPr>
            <p:ph type="body" sz="quarter" idx="21"/>
          </p:nvPr>
        </p:nvSpPr>
        <p:spPr>
          <a:xfrm>
            <a:off x="2686945" y="6464206"/>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Text Placeholder 12"/>
          <p:cNvSpPr>
            <a:spLocks noGrp="1"/>
          </p:cNvSpPr>
          <p:nvPr>
            <p:ph type="body" sz="quarter" idx="22"/>
          </p:nvPr>
        </p:nvSpPr>
        <p:spPr>
          <a:xfrm>
            <a:off x="7799512" y="6464206"/>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3" name="Text Placeholder 12"/>
          <p:cNvSpPr>
            <a:spLocks noGrp="1"/>
          </p:cNvSpPr>
          <p:nvPr>
            <p:ph type="body" sz="quarter" idx="23"/>
          </p:nvPr>
        </p:nvSpPr>
        <p:spPr>
          <a:xfrm>
            <a:off x="18168664" y="6464206"/>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4" name="Text Placeholder 12"/>
          <p:cNvSpPr>
            <a:spLocks noGrp="1"/>
          </p:cNvSpPr>
          <p:nvPr>
            <p:ph type="body" sz="quarter" idx="24"/>
          </p:nvPr>
        </p:nvSpPr>
        <p:spPr>
          <a:xfrm>
            <a:off x="12984088" y="6464206"/>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4" name="Picture 43"/>
          <p:cNvPicPr>
            <a:picLocks noChangeAspect="1"/>
          </p:cNvPicPr>
          <p:nvPr userDrawn="1"/>
        </p:nvPicPr>
        <p:blipFill>
          <a:blip r:embed="rId6"/>
          <a:stretch>
            <a:fillRect/>
          </a:stretch>
        </p:blipFill>
        <p:spPr>
          <a:xfrm>
            <a:off x="6575376" y="6752238"/>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6752238"/>
            <a:ext cx="876300" cy="914400"/>
          </a:xfrm>
          <a:prstGeom prst="rect">
            <a:avLst/>
          </a:prstGeom>
        </p:spPr>
      </p:pic>
    </p:spTree>
    <p:extLst>
      <p:ext uri="{BB962C8B-B14F-4D97-AF65-F5344CB8AC3E}">
        <p14:creationId xmlns:p14="http://schemas.microsoft.com/office/powerpoint/2010/main" val="2704934186"/>
      </p:ext>
    </p:extLst>
  </p:cSld>
  <p:clrMapOvr>
    <a:masterClrMapping/>
  </p:clrMapOvr>
  <p:transition spd="med">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4"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2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1678832" y="2537520"/>
            <a:ext cx="5334000" cy="4889500"/>
          </a:xfrm>
          <a:prstGeom prst="rect">
            <a:avLst/>
          </a:prstGeom>
        </p:spPr>
      </p:pic>
      <p:pic>
        <p:nvPicPr>
          <p:cNvPr id="4" name="Picture 3"/>
          <p:cNvPicPr>
            <a:picLocks noChangeAspect="1"/>
          </p:cNvPicPr>
          <p:nvPr userDrawn="1"/>
        </p:nvPicPr>
        <p:blipFill>
          <a:blip r:embed="rId3"/>
          <a:stretch>
            <a:fillRect/>
          </a:stretch>
        </p:blipFill>
        <p:spPr>
          <a:xfrm>
            <a:off x="6870576" y="2616448"/>
            <a:ext cx="5105400" cy="4673600"/>
          </a:xfrm>
          <a:prstGeom prst="rect">
            <a:avLst/>
          </a:prstGeom>
        </p:spPr>
      </p:pic>
      <p:pic>
        <p:nvPicPr>
          <p:cNvPr id="5" name="Picture 4"/>
          <p:cNvPicPr>
            <a:picLocks noChangeAspect="1"/>
          </p:cNvPicPr>
          <p:nvPr userDrawn="1"/>
        </p:nvPicPr>
        <p:blipFill>
          <a:blip r:embed="rId4"/>
          <a:stretch>
            <a:fillRect/>
          </a:stretch>
        </p:blipFill>
        <p:spPr>
          <a:xfrm>
            <a:off x="12336016" y="2321496"/>
            <a:ext cx="4965700" cy="4546600"/>
          </a:xfrm>
          <a:prstGeom prst="rect">
            <a:avLst/>
          </a:prstGeom>
        </p:spPr>
      </p:pic>
      <p:pic>
        <p:nvPicPr>
          <p:cNvPr id="28" name="Picture 27"/>
          <p:cNvPicPr>
            <a:picLocks noChangeAspect="1"/>
          </p:cNvPicPr>
          <p:nvPr userDrawn="1"/>
        </p:nvPicPr>
        <p:blipFill>
          <a:blip r:embed="rId5"/>
          <a:stretch>
            <a:fillRect/>
          </a:stretch>
        </p:blipFill>
        <p:spPr>
          <a:xfrm>
            <a:off x="17376576" y="2321496"/>
            <a:ext cx="5092700" cy="4660900"/>
          </a:xfrm>
          <a:prstGeom prst="rect">
            <a:avLst/>
          </a:prstGeom>
        </p:spPr>
      </p:pic>
      <p:sp>
        <p:nvSpPr>
          <p:cNvPr id="25" name="Text Placeholder 12"/>
          <p:cNvSpPr>
            <a:spLocks noGrp="1"/>
          </p:cNvSpPr>
          <p:nvPr>
            <p:ph type="body" sz="quarter" idx="24"/>
          </p:nvPr>
        </p:nvSpPr>
        <p:spPr>
          <a:xfrm>
            <a:off x="19032760" y="3329608"/>
            <a:ext cx="1944216" cy="2736304"/>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22"/>
          </p:nvPr>
        </p:nvSpPr>
        <p:spPr>
          <a:xfrm>
            <a:off x="8303568" y="3941676"/>
            <a:ext cx="230425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23"/>
          </p:nvPr>
        </p:nvSpPr>
        <p:spPr>
          <a:xfrm>
            <a:off x="13992200" y="3941676"/>
            <a:ext cx="158417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21"/>
          </p:nvPr>
        </p:nvSpPr>
        <p:spPr>
          <a:xfrm>
            <a:off x="2974976" y="3941676"/>
            <a:ext cx="266429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6"/>
          <a:stretch>
            <a:fillRect/>
          </a:stretch>
        </p:blipFill>
        <p:spPr>
          <a:xfrm>
            <a:off x="2274144" y="8154144"/>
            <a:ext cx="4013200" cy="114300"/>
          </a:xfrm>
          <a:prstGeom prst="rect">
            <a:avLst/>
          </a:prstGeom>
        </p:spPr>
      </p:pic>
      <p:pic>
        <p:nvPicPr>
          <p:cNvPr id="31" name="Picture 30"/>
          <p:cNvPicPr>
            <a:picLocks noChangeAspect="1"/>
          </p:cNvPicPr>
          <p:nvPr userDrawn="1"/>
        </p:nvPicPr>
        <p:blipFill>
          <a:blip r:embed="rId6"/>
          <a:stretch>
            <a:fillRect/>
          </a:stretch>
        </p:blipFill>
        <p:spPr>
          <a:xfrm>
            <a:off x="7386712" y="8154144"/>
            <a:ext cx="4013200" cy="114300"/>
          </a:xfrm>
          <a:prstGeom prst="rect">
            <a:avLst/>
          </a:prstGeom>
        </p:spPr>
      </p:pic>
      <p:pic>
        <p:nvPicPr>
          <p:cNvPr id="32" name="Picture 31"/>
          <p:cNvPicPr>
            <a:picLocks noChangeAspect="1"/>
          </p:cNvPicPr>
          <p:nvPr userDrawn="1"/>
        </p:nvPicPr>
        <p:blipFill>
          <a:blip r:embed="rId6"/>
          <a:stretch>
            <a:fillRect/>
          </a:stretch>
        </p:blipFill>
        <p:spPr>
          <a:xfrm>
            <a:off x="12643296" y="8154144"/>
            <a:ext cx="4013200" cy="114300"/>
          </a:xfrm>
          <a:prstGeom prst="rect">
            <a:avLst/>
          </a:prstGeom>
        </p:spPr>
      </p:pic>
      <p:pic>
        <p:nvPicPr>
          <p:cNvPr id="33" name="Picture 32"/>
          <p:cNvPicPr>
            <a:picLocks noChangeAspect="1"/>
          </p:cNvPicPr>
          <p:nvPr userDrawn="1"/>
        </p:nvPicPr>
        <p:blipFill>
          <a:blip r:embed="rId6"/>
          <a:stretch>
            <a:fillRect/>
          </a:stretch>
        </p:blipFill>
        <p:spPr>
          <a:xfrm>
            <a:off x="17899880" y="8154144"/>
            <a:ext cx="4013200" cy="114300"/>
          </a:xfrm>
          <a:prstGeom prst="rect">
            <a:avLst/>
          </a:prstGeom>
        </p:spPr>
      </p:pic>
    </p:spTree>
    <p:extLst>
      <p:ext uri="{BB962C8B-B14F-4D97-AF65-F5344CB8AC3E}">
        <p14:creationId xmlns:p14="http://schemas.microsoft.com/office/powerpoint/2010/main" val="4100043928"/>
      </p:ext>
    </p:extLst>
  </p:cSld>
  <p:clrMapOvr>
    <a:masterClrMapping/>
  </p:clrMapOvr>
  <p:transition spd="med">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Overlapping Bubbles">
    <p:spTree>
      <p:nvGrpSpPr>
        <p:cNvPr id="1" name=""/>
        <p:cNvGrpSpPr/>
        <p:nvPr/>
      </p:nvGrpSpPr>
      <p:grpSpPr>
        <a:xfrm>
          <a:off x="0" y="0"/>
          <a:ext cx="0" cy="0"/>
          <a:chOff x="0" y="0"/>
          <a:chExt cx="0" cy="0"/>
        </a:xfrm>
      </p:grpSpPr>
      <p:sp>
        <p:nvSpPr>
          <p:cNvPr id="29" name="Oval 28"/>
          <p:cNvSpPr/>
          <p:nvPr userDrawn="1"/>
        </p:nvSpPr>
        <p:spPr bwMode="auto">
          <a:xfrm>
            <a:off x="4127104" y="2681536"/>
            <a:ext cx="5112568" cy="5112568"/>
          </a:xfrm>
          <a:prstGeom prst="ellipse">
            <a:avLst/>
          </a:prstGeom>
          <a:blipFill rotWithShape="1">
            <a:blip r:embed="rId2">
              <a:alphaModFix amt="67000"/>
            </a:blip>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27"/>
          <p:cNvSpPr/>
          <p:nvPr userDrawn="1"/>
        </p:nvSpPr>
        <p:spPr bwMode="auto">
          <a:xfrm>
            <a:off x="6071320" y="5921896"/>
            <a:ext cx="5112568" cy="5112568"/>
          </a:xfrm>
          <a:prstGeom prst="ellipse">
            <a:avLst/>
          </a:prstGeom>
          <a:blipFill rotWithShape="1">
            <a:blip r:embed="rId3">
              <a:alphaModFix amt="72000"/>
            </a:blip>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Oval 25"/>
          <p:cNvSpPr/>
          <p:nvPr userDrawn="1"/>
        </p:nvSpPr>
        <p:spPr bwMode="auto">
          <a:xfrm>
            <a:off x="2110880" y="5921896"/>
            <a:ext cx="5112568" cy="5112568"/>
          </a:xfrm>
          <a:prstGeom prst="ellipse">
            <a:avLst/>
          </a:prstGeom>
          <a:blipFill dpi="0" rotWithShape="1">
            <a:blip r:embed="rId4">
              <a:alphaModFix amt="70000"/>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7"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8"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Oval 6"/>
          <p:cNvSpPr/>
          <p:nvPr userDrawn="1"/>
        </p:nvSpPr>
        <p:spPr>
          <a:xfrm>
            <a:off x="7501879" y="7208919"/>
            <a:ext cx="2972490" cy="272478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endParaRPr lang="en-US" sz="6000" kern="1200" dirty="0">
              <a:solidFill>
                <a:schemeClr val="bg1"/>
              </a:solidFill>
              <a:latin typeface="Amatic SC Regular"/>
              <a:cs typeface="Amatic SC Regular"/>
            </a:endParaRPr>
          </a:p>
        </p:txBody>
      </p:sp>
      <p:sp>
        <p:nvSpPr>
          <p:cNvPr id="18" name="Text Placeholder 12"/>
          <p:cNvSpPr>
            <a:spLocks noGrp="1"/>
          </p:cNvSpPr>
          <p:nvPr>
            <p:ph type="body" sz="quarter" idx="21"/>
          </p:nvPr>
        </p:nvSpPr>
        <p:spPr>
          <a:xfrm>
            <a:off x="4775176" y="3689648"/>
            <a:ext cx="3744416" cy="2232248"/>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22"/>
          </p:nvPr>
        </p:nvSpPr>
        <p:spPr>
          <a:xfrm>
            <a:off x="268694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3"/>
          </p:nvPr>
        </p:nvSpPr>
        <p:spPr>
          <a:xfrm>
            <a:off x="700742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cxnSp>
        <p:nvCxnSpPr>
          <p:cNvPr id="22" name="Straight Arrow Connector 21"/>
          <p:cNvCxnSpPr/>
          <p:nvPr userDrawn="1"/>
        </p:nvCxnSpPr>
        <p:spPr bwMode="auto">
          <a:xfrm flipH="1">
            <a:off x="8447584" y="3689648"/>
            <a:ext cx="4824536" cy="2520280"/>
          </a:xfrm>
          <a:prstGeom prst="straightConnector1">
            <a:avLst/>
          </a:prstGeom>
          <a:solidFill>
            <a:srgbClr val="ECB100"/>
          </a:solidFill>
          <a:ln>
            <a:noFill/>
            <a:tailEnd type="arrow"/>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3"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2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5"/>
          <a:stretch>
            <a:fillRect/>
          </a:stretch>
        </p:blipFill>
        <p:spPr>
          <a:xfrm rot="383015">
            <a:off x="6521072" y="3386871"/>
            <a:ext cx="6465788" cy="4564902"/>
          </a:xfrm>
          <a:prstGeom prst="rect">
            <a:avLst/>
          </a:prstGeom>
        </p:spPr>
      </p:pic>
    </p:spTree>
    <p:extLst>
      <p:ext uri="{BB962C8B-B14F-4D97-AF65-F5344CB8AC3E}">
        <p14:creationId xmlns:p14="http://schemas.microsoft.com/office/powerpoint/2010/main" val="3979986542"/>
      </p:ext>
    </p:extLst>
  </p:cSld>
  <p:clrMapOvr>
    <a:masterClrMapping/>
  </p:clrMapOvr>
  <p:transition spd="med">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nd Map">
    <p:spTree>
      <p:nvGrpSpPr>
        <p:cNvPr id="1" name=""/>
        <p:cNvGrpSpPr/>
        <p:nvPr/>
      </p:nvGrpSpPr>
      <p:grpSpPr>
        <a:xfrm>
          <a:off x="0" y="0"/>
          <a:ext cx="0" cy="0"/>
          <a:chOff x="0" y="0"/>
          <a:chExt cx="0" cy="0"/>
        </a:xfrm>
      </p:grpSpPr>
      <p:sp>
        <p:nvSpPr>
          <p:cNvPr id="47" name="Oval 46"/>
          <p:cNvSpPr/>
          <p:nvPr userDrawn="1"/>
        </p:nvSpPr>
        <p:spPr bwMode="auto">
          <a:xfrm>
            <a:off x="12624048" y="5705872"/>
            <a:ext cx="2952328" cy="2952328"/>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5" name="Oval 44"/>
          <p:cNvSpPr/>
          <p:nvPr userDrawn="1"/>
        </p:nvSpPr>
        <p:spPr bwMode="auto">
          <a:xfrm>
            <a:off x="4055096" y="3689648"/>
            <a:ext cx="2952328" cy="2952328"/>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7727504" y="3833663"/>
            <a:ext cx="4325019" cy="4325019"/>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a:t>CLICK TO EDIT MASTER TITLE STYLE</a:t>
            </a:r>
          </a:p>
        </p:txBody>
      </p:sp>
      <p:pic>
        <p:nvPicPr>
          <p:cNvPr id="6"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87450" y="2608263"/>
            <a:ext cx="2781300" cy="2325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7" name="Picture 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2363450" y="2855913"/>
            <a:ext cx="3009900" cy="2516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4" name="Picture 1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4950" y="6680200"/>
            <a:ext cx="3008313"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5"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5207000" y="8023225"/>
            <a:ext cx="3225800" cy="2697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6"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9831388" y="8305800"/>
            <a:ext cx="2916237"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7"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3171488" y="8940800"/>
            <a:ext cx="2743200" cy="2293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3" name="Text Placeholder 12"/>
          <p:cNvSpPr>
            <a:spLocks noGrp="1"/>
          </p:cNvSpPr>
          <p:nvPr>
            <p:ph type="body" sz="quarter" idx="15"/>
          </p:nvPr>
        </p:nvSpPr>
        <p:spPr>
          <a:xfrm>
            <a:off x="16368464" y="3905672"/>
            <a:ext cx="6552728"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7"/>
          </p:nvPr>
        </p:nvSpPr>
        <p:spPr>
          <a:xfrm>
            <a:off x="16347253" y="2753544"/>
            <a:ext cx="6501931"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21" hasCustomPrompt="1"/>
          </p:nvPr>
        </p:nvSpPr>
        <p:spPr>
          <a:xfrm>
            <a:off x="1682260" y="3245923"/>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22" hasCustomPrompt="1"/>
          </p:nvPr>
        </p:nvSpPr>
        <p:spPr>
          <a:xfrm>
            <a:off x="2110880" y="743406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23" hasCustomPrompt="1"/>
          </p:nvPr>
        </p:nvSpPr>
        <p:spPr>
          <a:xfrm>
            <a:off x="5855296" y="887422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24" hasCustomPrompt="1"/>
          </p:nvPr>
        </p:nvSpPr>
        <p:spPr>
          <a:xfrm>
            <a:off x="10441502" y="90182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25" hasCustomPrompt="1"/>
          </p:nvPr>
        </p:nvSpPr>
        <p:spPr>
          <a:xfrm>
            <a:off x="13632160" y="959430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0" name="Text Placeholder 12"/>
          <p:cNvSpPr>
            <a:spLocks noGrp="1"/>
          </p:cNvSpPr>
          <p:nvPr>
            <p:ph type="body" sz="quarter" idx="26" hasCustomPrompt="1"/>
          </p:nvPr>
        </p:nvSpPr>
        <p:spPr>
          <a:xfrm>
            <a:off x="12984088" y="36176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1" name="Text Placeholder 12"/>
          <p:cNvSpPr>
            <a:spLocks noGrp="1"/>
          </p:cNvSpPr>
          <p:nvPr>
            <p:ph type="body" sz="quarter" idx="27"/>
          </p:nvPr>
        </p:nvSpPr>
        <p:spPr>
          <a:xfrm>
            <a:off x="8375576" y="4409728"/>
            <a:ext cx="3024336" cy="3096344"/>
          </a:xfrm>
          <a:prstGeom prst="rect">
            <a:avLst/>
          </a:prstGeom>
        </p:spPr>
        <p:txBody>
          <a:bodyPr vert="horz" anchor="ctr"/>
          <a:lstStyle>
            <a:lvl1pPr marL="0" indent="0" algn="ctr">
              <a:buNone/>
              <a:defRPr sz="66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Text Placeholder 12"/>
          <p:cNvSpPr>
            <a:spLocks noGrp="1"/>
          </p:cNvSpPr>
          <p:nvPr>
            <p:ph type="body" sz="quarter" idx="28"/>
          </p:nvPr>
        </p:nvSpPr>
        <p:spPr>
          <a:xfrm>
            <a:off x="12696055" y="6497960"/>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3" name="Text Placeholder 12"/>
          <p:cNvSpPr>
            <a:spLocks noGrp="1"/>
          </p:cNvSpPr>
          <p:nvPr>
            <p:ph type="body" sz="quarter" idx="29"/>
          </p:nvPr>
        </p:nvSpPr>
        <p:spPr>
          <a:xfrm>
            <a:off x="4127104" y="4481736"/>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3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3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5" name="Picture 4"/>
          <p:cNvPicPr>
            <a:picLocks noChangeAspect="1"/>
          </p:cNvPicPr>
          <p:nvPr userDrawn="1"/>
        </p:nvPicPr>
        <p:blipFill>
          <a:blip r:embed="rId5"/>
          <a:stretch>
            <a:fillRect/>
          </a:stretch>
        </p:blipFill>
        <p:spPr>
          <a:xfrm>
            <a:off x="5855296" y="6641976"/>
            <a:ext cx="711200" cy="1866900"/>
          </a:xfrm>
          <a:prstGeom prst="rect">
            <a:avLst/>
          </a:prstGeom>
        </p:spPr>
      </p:pic>
      <p:pic>
        <p:nvPicPr>
          <p:cNvPr id="38" name="Picture 37"/>
          <p:cNvPicPr>
            <a:picLocks noChangeAspect="1"/>
          </p:cNvPicPr>
          <p:nvPr userDrawn="1"/>
        </p:nvPicPr>
        <p:blipFill>
          <a:blip r:embed="rId6"/>
          <a:stretch>
            <a:fillRect/>
          </a:stretch>
        </p:blipFill>
        <p:spPr>
          <a:xfrm rot="20993097">
            <a:off x="3839072" y="6569968"/>
            <a:ext cx="1054100" cy="838200"/>
          </a:xfrm>
          <a:prstGeom prst="rect">
            <a:avLst/>
          </a:prstGeom>
        </p:spPr>
      </p:pic>
      <p:pic>
        <p:nvPicPr>
          <p:cNvPr id="39" name="Picture 38"/>
          <p:cNvPicPr>
            <a:picLocks noChangeAspect="1"/>
          </p:cNvPicPr>
          <p:nvPr userDrawn="1"/>
        </p:nvPicPr>
        <p:blipFill>
          <a:blip r:embed="rId6"/>
          <a:stretch>
            <a:fillRect/>
          </a:stretch>
        </p:blipFill>
        <p:spPr>
          <a:xfrm>
            <a:off x="12195175" y="8298160"/>
            <a:ext cx="981202" cy="780233"/>
          </a:xfrm>
          <a:prstGeom prst="rect">
            <a:avLst/>
          </a:prstGeom>
        </p:spPr>
      </p:pic>
      <p:pic>
        <p:nvPicPr>
          <p:cNvPr id="40" name="Picture 39"/>
          <p:cNvPicPr>
            <a:picLocks noChangeAspect="1"/>
          </p:cNvPicPr>
          <p:nvPr userDrawn="1"/>
        </p:nvPicPr>
        <p:blipFill>
          <a:blip r:embed="rId6"/>
          <a:stretch>
            <a:fillRect/>
          </a:stretch>
        </p:blipFill>
        <p:spPr>
          <a:xfrm rot="18081253">
            <a:off x="13892799" y="8948938"/>
            <a:ext cx="765312" cy="608561"/>
          </a:xfrm>
          <a:prstGeom prst="rect">
            <a:avLst/>
          </a:prstGeom>
        </p:spPr>
      </p:pic>
      <p:pic>
        <p:nvPicPr>
          <p:cNvPr id="41" name="Picture 40"/>
          <p:cNvPicPr>
            <a:picLocks noChangeAspect="1"/>
          </p:cNvPicPr>
          <p:nvPr userDrawn="1"/>
        </p:nvPicPr>
        <p:blipFill>
          <a:blip r:embed="rId7"/>
          <a:stretch>
            <a:fillRect/>
          </a:stretch>
        </p:blipFill>
        <p:spPr>
          <a:xfrm>
            <a:off x="6935416" y="5345832"/>
            <a:ext cx="914400" cy="101600"/>
          </a:xfrm>
          <a:prstGeom prst="rect">
            <a:avLst/>
          </a:prstGeom>
        </p:spPr>
      </p:pic>
      <p:pic>
        <p:nvPicPr>
          <p:cNvPr id="42" name="Picture 41"/>
          <p:cNvPicPr>
            <a:picLocks noChangeAspect="1"/>
          </p:cNvPicPr>
          <p:nvPr userDrawn="1"/>
        </p:nvPicPr>
        <p:blipFill>
          <a:blip r:embed="rId8"/>
          <a:stretch>
            <a:fillRect/>
          </a:stretch>
        </p:blipFill>
        <p:spPr>
          <a:xfrm>
            <a:off x="11743556" y="6858000"/>
            <a:ext cx="952500" cy="482600"/>
          </a:xfrm>
          <a:prstGeom prst="rect">
            <a:avLst/>
          </a:prstGeom>
        </p:spPr>
      </p:pic>
      <p:pic>
        <p:nvPicPr>
          <p:cNvPr id="43" name="Picture 42"/>
          <p:cNvPicPr>
            <a:picLocks noChangeAspect="1"/>
          </p:cNvPicPr>
          <p:nvPr userDrawn="1"/>
        </p:nvPicPr>
        <p:blipFill>
          <a:blip r:embed="rId8"/>
          <a:stretch>
            <a:fillRect/>
          </a:stretch>
        </p:blipFill>
        <p:spPr>
          <a:xfrm rot="404633">
            <a:off x="3147431" y="4399341"/>
            <a:ext cx="1081781" cy="548102"/>
          </a:xfrm>
          <a:prstGeom prst="rect">
            <a:avLst/>
          </a:prstGeom>
        </p:spPr>
      </p:pic>
      <p:pic>
        <p:nvPicPr>
          <p:cNvPr id="44" name="Picture 43"/>
          <p:cNvPicPr>
            <a:picLocks noChangeAspect="1"/>
          </p:cNvPicPr>
          <p:nvPr userDrawn="1"/>
        </p:nvPicPr>
        <p:blipFill>
          <a:blip r:embed="rId6"/>
          <a:stretch>
            <a:fillRect/>
          </a:stretch>
        </p:blipFill>
        <p:spPr>
          <a:xfrm rot="18656826">
            <a:off x="13433398" y="5026424"/>
            <a:ext cx="781511" cy="621442"/>
          </a:xfrm>
          <a:prstGeom prst="rect">
            <a:avLst/>
          </a:prstGeom>
        </p:spPr>
      </p:pic>
    </p:spTree>
    <p:extLst>
      <p:ext uri="{BB962C8B-B14F-4D97-AF65-F5344CB8AC3E}">
        <p14:creationId xmlns:p14="http://schemas.microsoft.com/office/powerpoint/2010/main" val="1289250134"/>
      </p:ext>
    </p:extLst>
  </p:cSld>
  <p:clrMapOvr>
    <a:masterClrMapping/>
  </p:clrMapOvr>
  <p:transition spd="med">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a:stretch>
            <a:fillRect/>
          </a:stretch>
        </p:blipFill>
        <p:spPr>
          <a:xfrm rot="10800000">
            <a:off x="6287344" y="3761656"/>
            <a:ext cx="4000500" cy="2146300"/>
          </a:xfrm>
          <a:prstGeom prst="rect">
            <a:avLst/>
          </a:prstGeom>
        </p:spPr>
      </p:pic>
      <p:pic>
        <p:nvPicPr>
          <p:cNvPr id="48" name="Picture 47"/>
          <p:cNvPicPr>
            <a:picLocks noChangeAspect="1"/>
          </p:cNvPicPr>
          <p:nvPr userDrawn="1"/>
        </p:nvPicPr>
        <p:blipFill>
          <a:blip r:embed="rId2"/>
          <a:stretch>
            <a:fillRect/>
          </a:stretch>
        </p:blipFill>
        <p:spPr>
          <a:xfrm rot="10800000">
            <a:off x="14096156" y="3761656"/>
            <a:ext cx="4000500" cy="2146300"/>
          </a:xfrm>
          <a:prstGeom prst="rect">
            <a:avLst/>
          </a:prstGeom>
        </p:spPr>
      </p:pic>
      <p:pic>
        <p:nvPicPr>
          <p:cNvPr id="47" name="Picture 46"/>
          <p:cNvPicPr>
            <a:picLocks noChangeAspect="1"/>
          </p:cNvPicPr>
          <p:nvPr userDrawn="1"/>
        </p:nvPicPr>
        <p:blipFill>
          <a:blip r:embed="rId2"/>
          <a:stretch>
            <a:fillRect/>
          </a:stretch>
        </p:blipFill>
        <p:spPr>
          <a:xfrm>
            <a:off x="17984588" y="6497960"/>
            <a:ext cx="4000500" cy="2146300"/>
          </a:xfrm>
          <a:prstGeom prst="rect">
            <a:avLst/>
          </a:prstGeom>
        </p:spPr>
      </p:pic>
      <p:pic>
        <p:nvPicPr>
          <p:cNvPr id="46" name="Picture 45"/>
          <p:cNvPicPr>
            <a:picLocks noChangeAspect="1"/>
          </p:cNvPicPr>
          <p:nvPr userDrawn="1"/>
        </p:nvPicPr>
        <p:blipFill>
          <a:blip r:embed="rId2"/>
          <a:stretch>
            <a:fillRect/>
          </a:stretch>
        </p:blipFill>
        <p:spPr>
          <a:xfrm>
            <a:off x="10175776" y="6497960"/>
            <a:ext cx="4000500" cy="2146300"/>
          </a:xfrm>
          <a:prstGeom prst="rect">
            <a:avLst/>
          </a:prstGeom>
        </p:spPr>
      </p:pic>
      <p:pic>
        <p:nvPicPr>
          <p:cNvPr id="5" name="Picture 4"/>
          <p:cNvPicPr>
            <a:picLocks noChangeAspect="1"/>
          </p:cNvPicPr>
          <p:nvPr userDrawn="1"/>
        </p:nvPicPr>
        <p:blipFill>
          <a:blip r:embed="rId2"/>
          <a:stretch>
            <a:fillRect/>
          </a:stretch>
        </p:blipFill>
        <p:spPr>
          <a:xfrm>
            <a:off x="2358852" y="6497960"/>
            <a:ext cx="4000500" cy="2146300"/>
          </a:xfrm>
          <a:prstGeom prst="rect">
            <a:avLst/>
          </a:prstGeom>
        </p:spPr>
      </p:pic>
      <p:pic>
        <p:nvPicPr>
          <p:cNvPr id="3" name="Picture 2"/>
          <p:cNvPicPr>
            <a:picLocks noChangeAspect="1"/>
          </p:cNvPicPr>
          <p:nvPr userDrawn="1"/>
        </p:nvPicPr>
        <p:blipFill>
          <a:blip r:embed="rId3"/>
          <a:stretch>
            <a:fillRect/>
          </a:stretch>
        </p:blipFill>
        <p:spPr>
          <a:xfrm>
            <a:off x="1219200" y="6106046"/>
            <a:ext cx="21945600" cy="1143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pic>
        <p:nvPicPr>
          <p:cNvPr id="17"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33845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8"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7181850" y="69008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93950" y="69008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0" name="Picture 1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1569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1" name="Picture 2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89039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2" name="Text Placeholder 12"/>
          <p:cNvSpPr>
            <a:spLocks noGrp="1"/>
          </p:cNvSpPr>
          <p:nvPr>
            <p:ph type="body" sz="quarter" idx="23" hasCustomPrompt="1"/>
          </p:nvPr>
        </p:nvSpPr>
        <p:spPr>
          <a:xfrm>
            <a:off x="3479032"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27"/>
          </p:nvPr>
        </p:nvSpPr>
        <p:spPr>
          <a:xfrm>
            <a:off x="2542928"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24" name="Text Placeholder 12"/>
          <p:cNvSpPr>
            <a:spLocks noGrp="1"/>
          </p:cNvSpPr>
          <p:nvPr>
            <p:ph type="body" sz="quarter" idx="29"/>
          </p:nvPr>
        </p:nvSpPr>
        <p:spPr>
          <a:xfrm>
            <a:off x="1174777" y="5057800"/>
            <a:ext cx="2520280" cy="1080120"/>
          </a:xfrm>
          <a:prstGeom prst="rect">
            <a:avLst/>
          </a:prstGeom>
        </p:spPr>
        <p:txBody>
          <a:bodyPr vert="horz" anchor="b"/>
          <a:lstStyle>
            <a:lvl1pPr marL="0" indent="0" algn="l">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25" name="Text Placeholder 12"/>
          <p:cNvSpPr>
            <a:spLocks noGrp="1"/>
          </p:cNvSpPr>
          <p:nvPr>
            <p:ph type="body" sz="quarter" idx="30" hasCustomPrompt="1"/>
          </p:nvPr>
        </p:nvSpPr>
        <p:spPr>
          <a:xfrm>
            <a:off x="7367464" y="7290048"/>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31" hasCustomPrompt="1"/>
          </p:nvPr>
        </p:nvSpPr>
        <p:spPr>
          <a:xfrm>
            <a:off x="11259325"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32" hasCustomPrompt="1"/>
          </p:nvPr>
        </p:nvSpPr>
        <p:spPr>
          <a:xfrm>
            <a:off x="15216336" y="7218040"/>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33" hasCustomPrompt="1"/>
          </p:nvPr>
        </p:nvSpPr>
        <p:spPr>
          <a:xfrm>
            <a:off x="19032760"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34"/>
          </p:nvPr>
        </p:nvSpPr>
        <p:spPr>
          <a:xfrm>
            <a:off x="2542928"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1" name="Text Placeholder 12"/>
          <p:cNvSpPr>
            <a:spLocks noGrp="1"/>
          </p:cNvSpPr>
          <p:nvPr>
            <p:ph type="body" sz="quarter" idx="35"/>
          </p:nvPr>
        </p:nvSpPr>
        <p:spPr>
          <a:xfrm>
            <a:off x="10319792"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2" name="Text Placeholder 12"/>
          <p:cNvSpPr>
            <a:spLocks noGrp="1"/>
          </p:cNvSpPr>
          <p:nvPr>
            <p:ph type="body" sz="quarter" idx="36"/>
          </p:nvPr>
        </p:nvSpPr>
        <p:spPr>
          <a:xfrm>
            <a:off x="10319792"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3" name="Text Placeholder 12"/>
          <p:cNvSpPr>
            <a:spLocks noGrp="1"/>
          </p:cNvSpPr>
          <p:nvPr>
            <p:ph type="body" sz="quarter" idx="37"/>
          </p:nvPr>
        </p:nvSpPr>
        <p:spPr>
          <a:xfrm>
            <a:off x="18168664"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4" name="Text Placeholder 12"/>
          <p:cNvSpPr>
            <a:spLocks noGrp="1"/>
          </p:cNvSpPr>
          <p:nvPr>
            <p:ph type="body" sz="quarter" idx="38"/>
          </p:nvPr>
        </p:nvSpPr>
        <p:spPr>
          <a:xfrm>
            <a:off x="18168664"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5" name="Text Placeholder 12"/>
          <p:cNvSpPr>
            <a:spLocks noGrp="1"/>
          </p:cNvSpPr>
          <p:nvPr>
            <p:ph type="body" sz="quarter" idx="39"/>
          </p:nvPr>
        </p:nvSpPr>
        <p:spPr>
          <a:xfrm>
            <a:off x="14280232"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6" name="Text Placeholder 12"/>
          <p:cNvSpPr>
            <a:spLocks noGrp="1"/>
          </p:cNvSpPr>
          <p:nvPr>
            <p:ph type="body" sz="quarter" idx="40"/>
          </p:nvPr>
        </p:nvSpPr>
        <p:spPr>
          <a:xfrm>
            <a:off x="14280232"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7" name="Text Placeholder 12"/>
          <p:cNvSpPr>
            <a:spLocks noGrp="1"/>
          </p:cNvSpPr>
          <p:nvPr>
            <p:ph type="body" sz="quarter" idx="41"/>
          </p:nvPr>
        </p:nvSpPr>
        <p:spPr>
          <a:xfrm>
            <a:off x="6431360"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8" name="Text Placeholder 12"/>
          <p:cNvSpPr>
            <a:spLocks noGrp="1"/>
          </p:cNvSpPr>
          <p:nvPr>
            <p:ph type="body" sz="quarter" idx="42"/>
          </p:nvPr>
        </p:nvSpPr>
        <p:spPr>
          <a:xfrm>
            <a:off x="6431360"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11950700" y="5921896"/>
            <a:ext cx="482600" cy="482600"/>
          </a:xfrm>
          <a:prstGeom prst="rect">
            <a:avLst/>
          </a:prstGeom>
        </p:spPr>
      </p:pic>
      <p:pic>
        <p:nvPicPr>
          <p:cNvPr id="41" name="Picture 40"/>
          <p:cNvPicPr>
            <a:picLocks noChangeAspect="1"/>
          </p:cNvPicPr>
          <p:nvPr userDrawn="1"/>
        </p:nvPicPr>
        <p:blipFill>
          <a:blip r:embed="rId5"/>
          <a:stretch>
            <a:fillRect/>
          </a:stretch>
        </p:blipFill>
        <p:spPr>
          <a:xfrm>
            <a:off x="15885864" y="5921896"/>
            <a:ext cx="482600" cy="482600"/>
          </a:xfrm>
          <a:prstGeom prst="rect">
            <a:avLst/>
          </a:prstGeom>
        </p:spPr>
      </p:pic>
      <p:pic>
        <p:nvPicPr>
          <p:cNvPr id="43" name="Picture 42"/>
          <p:cNvPicPr>
            <a:picLocks noChangeAspect="1"/>
          </p:cNvPicPr>
          <p:nvPr userDrawn="1"/>
        </p:nvPicPr>
        <p:blipFill>
          <a:blip r:embed="rId5"/>
          <a:stretch>
            <a:fillRect/>
          </a:stretch>
        </p:blipFill>
        <p:spPr>
          <a:xfrm>
            <a:off x="19752840" y="5921896"/>
            <a:ext cx="482600" cy="482600"/>
          </a:xfrm>
          <a:prstGeom prst="rect">
            <a:avLst/>
          </a:prstGeom>
        </p:spPr>
      </p:pic>
      <p:pic>
        <p:nvPicPr>
          <p:cNvPr id="44" name="Picture 43"/>
          <p:cNvPicPr>
            <a:picLocks noChangeAspect="1"/>
          </p:cNvPicPr>
          <p:nvPr userDrawn="1"/>
        </p:nvPicPr>
        <p:blipFill>
          <a:blip r:embed="rId5"/>
          <a:stretch>
            <a:fillRect/>
          </a:stretch>
        </p:blipFill>
        <p:spPr>
          <a:xfrm>
            <a:off x="8015536" y="5921896"/>
            <a:ext cx="482600" cy="482600"/>
          </a:xfrm>
          <a:prstGeom prst="rect">
            <a:avLst/>
          </a:prstGeom>
        </p:spPr>
      </p:pic>
      <p:pic>
        <p:nvPicPr>
          <p:cNvPr id="45" name="Picture 44"/>
          <p:cNvPicPr>
            <a:picLocks noChangeAspect="1"/>
          </p:cNvPicPr>
          <p:nvPr userDrawn="1"/>
        </p:nvPicPr>
        <p:blipFill>
          <a:blip r:embed="rId5"/>
          <a:stretch>
            <a:fillRect/>
          </a:stretch>
        </p:blipFill>
        <p:spPr>
          <a:xfrm>
            <a:off x="4127104" y="5921896"/>
            <a:ext cx="482600" cy="482600"/>
          </a:xfrm>
          <a:prstGeom prst="rect">
            <a:avLst/>
          </a:prstGeom>
        </p:spPr>
      </p:pic>
    </p:spTree>
    <p:extLst>
      <p:ext uri="{BB962C8B-B14F-4D97-AF65-F5344CB8AC3E}">
        <p14:creationId xmlns:p14="http://schemas.microsoft.com/office/powerpoint/2010/main" val="1397158702"/>
      </p:ext>
    </p:extLst>
  </p:cSld>
  <p:clrMapOvr>
    <a:masterClrMapping/>
  </p:clrMapOvr>
  <p:transition spd="med">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r Demographics - Gender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534816" y="3833664"/>
            <a:ext cx="5461000" cy="5003800"/>
          </a:xfrm>
          <a:prstGeom prst="rect">
            <a:avLst/>
          </a:prstGeom>
        </p:spPr>
      </p:pic>
      <p:pic>
        <p:nvPicPr>
          <p:cNvPr id="4" name="Picture 3"/>
          <p:cNvPicPr>
            <a:picLocks noChangeAspect="1"/>
          </p:cNvPicPr>
          <p:nvPr userDrawn="1"/>
        </p:nvPicPr>
        <p:blipFill>
          <a:blip r:embed="rId3"/>
          <a:stretch>
            <a:fillRect/>
          </a:stretch>
        </p:blipFill>
        <p:spPr>
          <a:xfrm>
            <a:off x="17736616" y="3977680"/>
            <a:ext cx="5461000" cy="50038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9" name="Text Placeholder 12"/>
          <p:cNvSpPr>
            <a:spLocks noGrp="1"/>
          </p:cNvSpPr>
          <p:nvPr>
            <p:ph type="body" sz="quarter" idx="27"/>
          </p:nvPr>
        </p:nvSpPr>
        <p:spPr>
          <a:xfrm>
            <a:off x="2470920" y="8298160"/>
            <a:ext cx="9361040" cy="3096344"/>
          </a:xfrm>
          <a:prstGeom prst="rect">
            <a:avLst/>
          </a:prstGeom>
        </p:spPr>
        <p:txBody>
          <a:bodyPr vert="horz" anchor="ctr"/>
          <a:lstStyle>
            <a:lvl1pPr marL="0" indent="0" algn="l">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Text Placeholder 12"/>
          <p:cNvSpPr>
            <a:spLocks noGrp="1"/>
          </p:cNvSpPr>
          <p:nvPr>
            <p:ph type="body" sz="quarter" idx="28"/>
          </p:nvPr>
        </p:nvSpPr>
        <p:spPr>
          <a:xfrm>
            <a:off x="12552040" y="8298160"/>
            <a:ext cx="9361040" cy="3096344"/>
          </a:xfrm>
          <a:prstGeom prst="rect">
            <a:avLst/>
          </a:prstGeom>
        </p:spPr>
        <p:txBody>
          <a:bodyPr vert="horz" anchor="ctr"/>
          <a:lstStyle>
            <a:lvl1pPr marL="0" indent="0" algn="r">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Text Placeholder 12"/>
          <p:cNvSpPr>
            <a:spLocks noGrp="1"/>
          </p:cNvSpPr>
          <p:nvPr>
            <p:ph type="body" sz="quarter" idx="29"/>
          </p:nvPr>
        </p:nvSpPr>
        <p:spPr>
          <a:xfrm>
            <a:off x="6359352"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3" name="Text Placeholder 12"/>
          <p:cNvSpPr>
            <a:spLocks noGrp="1"/>
          </p:cNvSpPr>
          <p:nvPr>
            <p:ph type="body" sz="quarter" idx="30"/>
          </p:nvPr>
        </p:nvSpPr>
        <p:spPr>
          <a:xfrm>
            <a:off x="12552040"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4"/>
          <a:stretch>
            <a:fillRect/>
          </a:stretch>
        </p:blipFill>
        <p:spPr>
          <a:xfrm>
            <a:off x="12149708" y="3426916"/>
            <a:ext cx="114300" cy="7175500"/>
          </a:xfrm>
          <a:prstGeom prst="rect">
            <a:avLst/>
          </a:prstGeom>
        </p:spPr>
      </p:pic>
    </p:spTree>
    <p:extLst>
      <p:ext uri="{BB962C8B-B14F-4D97-AF65-F5344CB8AC3E}">
        <p14:creationId xmlns:p14="http://schemas.microsoft.com/office/powerpoint/2010/main" val="1752246699"/>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Text No Title - Oswal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174776" y="1745431"/>
            <a:ext cx="22034448" cy="9505057"/>
          </a:xfrm>
          <a:prstGeom prst="rect">
            <a:avLst/>
          </a:prstGeom>
        </p:spPr>
        <p:txBody>
          <a:bodyPr vert="horz" anchor="ctr"/>
          <a:lstStyle>
            <a:lvl1pPr algn="ctr">
              <a:lnSpc>
                <a:spcPct val="100000"/>
              </a:lnSpc>
              <a:defRPr sz="15000">
                <a:latin typeface="Sketch Gothic Light"/>
                <a:cs typeface="Sketch Gothic Light"/>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023854222"/>
      </p:ext>
    </p:extLst>
  </p:cSld>
  <p:clrMapOvr>
    <a:masterClrMapping/>
  </p:clrMapOvr>
  <p:transition spd="slow">
    <p:fade thruBlk="1"/>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dea Light Bulb Graphic">
    <p:spTree>
      <p:nvGrpSpPr>
        <p:cNvPr id="1" name=""/>
        <p:cNvGrpSpPr/>
        <p:nvPr/>
      </p:nvGrpSpPr>
      <p:grpSpPr>
        <a:xfrm>
          <a:off x="0" y="0"/>
          <a:ext cx="0" cy="0"/>
          <a:chOff x="0" y="0"/>
          <a:chExt cx="0" cy="0"/>
        </a:xfrm>
      </p:grpSpPr>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16157575" y="3149600"/>
            <a:ext cx="4157663" cy="347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 name="Picture 18"/>
          <p:cNvPicPr>
            <a:picLocks noChangeAspect="1"/>
          </p:cNvPicPr>
          <p:nvPr userDrawn="1"/>
        </p:nvPicPr>
        <p:blipFill>
          <a:blip r:embed="rId3"/>
          <a:stretch>
            <a:fillRect/>
          </a:stretch>
        </p:blipFill>
        <p:spPr>
          <a:xfrm>
            <a:off x="5562600" y="4049688"/>
            <a:ext cx="13258800" cy="1866900"/>
          </a:xfrm>
          <a:prstGeom prst="rect">
            <a:avLst/>
          </a:prstGeom>
        </p:spPr>
      </p:pic>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4092575" y="3149600"/>
            <a:ext cx="4157663" cy="347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5" name="Picture 4"/>
          <p:cNvPicPr>
            <a:picLocks noChangeAspect="1"/>
          </p:cNvPicPr>
          <p:nvPr userDrawn="1"/>
        </p:nvPicPr>
        <p:blipFill>
          <a:blip r:embed="rId4"/>
          <a:stretch>
            <a:fillRect/>
          </a:stretch>
        </p:blipFill>
        <p:spPr>
          <a:xfrm>
            <a:off x="6658992" y="3833664"/>
            <a:ext cx="5461000" cy="5003800"/>
          </a:xfrm>
          <a:prstGeom prst="rect">
            <a:avLst/>
          </a:prstGeom>
        </p:spPr>
      </p:pic>
      <p:pic>
        <p:nvPicPr>
          <p:cNvPr id="4" name="Picture 3"/>
          <p:cNvPicPr>
            <a:picLocks noChangeAspect="1"/>
          </p:cNvPicPr>
          <p:nvPr userDrawn="1"/>
        </p:nvPicPr>
        <p:blipFill>
          <a:blip r:embed="rId5"/>
          <a:stretch>
            <a:fillRect/>
          </a:stretch>
        </p:blipFill>
        <p:spPr>
          <a:xfrm>
            <a:off x="12123738" y="3977680"/>
            <a:ext cx="5461000" cy="50038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27"/>
          </p:nvPr>
        </p:nvSpPr>
        <p:spPr>
          <a:xfrm>
            <a:off x="4199112" y="8514184"/>
            <a:ext cx="16057784" cy="2304256"/>
          </a:xfrm>
          <a:prstGeom prst="rect">
            <a:avLst/>
          </a:prstGeom>
        </p:spPr>
        <p:txBody>
          <a:bodyPr vert="horz" anchor="ctr"/>
          <a:lstStyle>
            <a:lvl1pPr marL="0" indent="0" algn="ctr">
              <a:lnSpc>
                <a:spcPct val="100000"/>
              </a:lnSpc>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6"/>
          <a:stretch>
            <a:fillRect/>
          </a:stretch>
        </p:blipFill>
        <p:spPr>
          <a:xfrm>
            <a:off x="11315700" y="6713984"/>
            <a:ext cx="1752600" cy="482600"/>
          </a:xfrm>
          <a:prstGeom prst="rect">
            <a:avLst/>
          </a:prstGeom>
        </p:spPr>
      </p:pic>
    </p:spTree>
    <p:extLst>
      <p:ext uri="{BB962C8B-B14F-4D97-AF65-F5344CB8AC3E}">
        <p14:creationId xmlns:p14="http://schemas.microsoft.com/office/powerpoint/2010/main" val="710676142"/>
      </p:ext>
    </p:extLst>
  </p:cSld>
  <p:clrMapOvr>
    <a:masterClrMapping/>
  </p:clrMapOvr>
  <p:transition spd="med">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Media Chart">
    <p:spTree>
      <p:nvGrpSpPr>
        <p:cNvPr id="1" name=""/>
        <p:cNvGrpSpPr/>
        <p:nvPr/>
      </p:nvGrpSpPr>
      <p:grpSpPr>
        <a:xfrm>
          <a:off x="0" y="0"/>
          <a:ext cx="0" cy="0"/>
          <a:chOff x="0" y="0"/>
          <a:chExt cx="0" cy="0"/>
        </a:xfrm>
      </p:grpSpPr>
      <p:grpSp>
        <p:nvGrpSpPr>
          <p:cNvPr id="127" name="Group 126"/>
          <p:cNvGrpSpPr/>
          <p:nvPr userDrawn="1"/>
        </p:nvGrpSpPr>
        <p:grpSpPr>
          <a:xfrm>
            <a:off x="12552040" y="8226152"/>
            <a:ext cx="792088" cy="2520280"/>
            <a:chOff x="12552040" y="2609528"/>
            <a:chExt cx="792088" cy="2520280"/>
          </a:xfrm>
          <a:blipFill rotWithShape="1">
            <a:blip r:embed="rId2"/>
            <a:stretch>
              <a:fillRect/>
            </a:stretch>
          </a:blipFill>
        </p:grpSpPr>
        <p:sp>
          <p:nvSpPr>
            <p:cNvPr id="128" name="Oval 127"/>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9" name="Oval 128"/>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Oval 129"/>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31" name="Group 130"/>
          <p:cNvGrpSpPr/>
          <p:nvPr userDrawn="1"/>
        </p:nvGrpSpPr>
        <p:grpSpPr>
          <a:xfrm>
            <a:off x="12552040" y="5417840"/>
            <a:ext cx="792088" cy="2520280"/>
            <a:chOff x="12552040" y="2609528"/>
            <a:chExt cx="792088" cy="2520280"/>
          </a:xfrm>
          <a:blipFill rotWithShape="1">
            <a:blip r:embed="rId3"/>
            <a:stretch>
              <a:fillRect/>
            </a:stretch>
          </a:blipFill>
        </p:grpSpPr>
        <p:sp>
          <p:nvSpPr>
            <p:cNvPr id="132" name="Oval 131"/>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3" name="Oval 132"/>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4" name="Oval 133"/>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35" name="Group 134"/>
          <p:cNvGrpSpPr/>
          <p:nvPr userDrawn="1"/>
        </p:nvGrpSpPr>
        <p:grpSpPr>
          <a:xfrm>
            <a:off x="12552040" y="2609528"/>
            <a:ext cx="792088" cy="2520280"/>
            <a:chOff x="12552040" y="2609528"/>
            <a:chExt cx="792088" cy="2520280"/>
          </a:xfrm>
          <a:blipFill rotWithShape="1">
            <a:blip r:embed="rId4"/>
            <a:stretch>
              <a:fillRect/>
            </a:stretch>
          </a:blipFill>
        </p:grpSpPr>
        <p:sp>
          <p:nvSpPr>
            <p:cNvPr id="136" name="Oval 135"/>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7" name="Oval 136"/>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8" name="Oval 137"/>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4" name="Oval 113"/>
          <p:cNvSpPr/>
          <p:nvPr userDrawn="1"/>
        </p:nvSpPr>
        <p:spPr bwMode="auto">
          <a:xfrm>
            <a:off x="8663608" y="2753544"/>
            <a:ext cx="2452811" cy="2452811"/>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3" name="Oval 112"/>
          <p:cNvSpPr/>
          <p:nvPr userDrawn="1"/>
        </p:nvSpPr>
        <p:spPr bwMode="auto">
          <a:xfrm>
            <a:off x="8663608" y="8298160"/>
            <a:ext cx="2452811" cy="2452811"/>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2" name="Oval 111"/>
          <p:cNvSpPr/>
          <p:nvPr userDrawn="1"/>
        </p:nvSpPr>
        <p:spPr bwMode="auto">
          <a:xfrm>
            <a:off x="8663608" y="5489848"/>
            <a:ext cx="2452811" cy="2452811"/>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7" name="Picture 86"/>
          <p:cNvPicPr>
            <a:picLocks noChangeAspect="1"/>
          </p:cNvPicPr>
          <p:nvPr userDrawn="1"/>
        </p:nvPicPr>
        <p:blipFill>
          <a:blip r:embed="rId5"/>
          <a:stretch>
            <a:fillRect/>
          </a:stretch>
        </p:blipFill>
        <p:spPr>
          <a:xfrm>
            <a:off x="11392024" y="5777880"/>
            <a:ext cx="1016000" cy="1816100"/>
          </a:xfrm>
          <a:prstGeom prst="rect">
            <a:avLst/>
          </a:prstGeom>
        </p:spPr>
      </p:pic>
      <p:pic>
        <p:nvPicPr>
          <p:cNvPr id="3" name="Picture 2"/>
          <p:cNvPicPr>
            <a:picLocks noChangeAspect="1"/>
          </p:cNvPicPr>
          <p:nvPr userDrawn="1"/>
        </p:nvPicPr>
        <p:blipFill>
          <a:blip r:embed="rId6"/>
          <a:stretch>
            <a:fillRect/>
          </a:stretch>
        </p:blipFill>
        <p:spPr>
          <a:xfrm>
            <a:off x="310680" y="2609528"/>
            <a:ext cx="7886700" cy="72263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49"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0"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1"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2"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3"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4"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5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5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4" name="Picture 43"/>
          <p:cNvPicPr>
            <a:picLocks noChangeAspect="1"/>
          </p:cNvPicPr>
          <p:nvPr userDrawn="1"/>
        </p:nvPicPr>
        <p:blipFill>
          <a:blip r:embed="rId7"/>
          <a:stretch>
            <a:fillRect/>
          </a:stretch>
        </p:blipFill>
        <p:spPr>
          <a:xfrm>
            <a:off x="9095656" y="3329608"/>
            <a:ext cx="1714500" cy="1193800"/>
          </a:xfrm>
          <a:prstGeom prst="rect">
            <a:avLst/>
          </a:prstGeom>
        </p:spPr>
      </p:pic>
      <p:pic>
        <p:nvPicPr>
          <p:cNvPr id="45" name="Picture 44"/>
          <p:cNvPicPr>
            <a:picLocks noChangeAspect="1"/>
          </p:cNvPicPr>
          <p:nvPr userDrawn="1"/>
        </p:nvPicPr>
        <p:blipFill>
          <a:blip r:embed="rId8"/>
          <a:stretch>
            <a:fillRect/>
          </a:stretch>
        </p:blipFill>
        <p:spPr>
          <a:xfrm>
            <a:off x="6431360" y="4643388"/>
            <a:ext cx="1790700" cy="1206500"/>
          </a:xfrm>
          <a:prstGeom prst="rect">
            <a:avLst/>
          </a:prstGeom>
        </p:spPr>
      </p:pic>
      <p:pic>
        <p:nvPicPr>
          <p:cNvPr id="46" name="Picture 45"/>
          <p:cNvPicPr>
            <a:picLocks noChangeAspect="1"/>
          </p:cNvPicPr>
          <p:nvPr userDrawn="1"/>
        </p:nvPicPr>
        <p:blipFill>
          <a:blip r:embed="rId9"/>
          <a:stretch>
            <a:fillRect/>
          </a:stretch>
        </p:blipFill>
        <p:spPr>
          <a:xfrm>
            <a:off x="6431360" y="6460108"/>
            <a:ext cx="1828800" cy="469900"/>
          </a:xfrm>
          <a:prstGeom prst="rect">
            <a:avLst/>
          </a:prstGeom>
        </p:spPr>
      </p:pic>
      <p:pic>
        <p:nvPicPr>
          <p:cNvPr id="47" name="Picture 46"/>
          <p:cNvPicPr>
            <a:picLocks noChangeAspect="1"/>
          </p:cNvPicPr>
          <p:nvPr userDrawn="1"/>
        </p:nvPicPr>
        <p:blipFill>
          <a:blip r:embed="rId10"/>
          <a:stretch>
            <a:fillRect/>
          </a:stretch>
        </p:blipFill>
        <p:spPr>
          <a:xfrm>
            <a:off x="6503368" y="7578080"/>
            <a:ext cx="1803400" cy="1270000"/>
          </a:xfrm>
          <a:prstGeom prst="rect">
            <a:avLst/>
          </a:prstGeom>
        </p:spPr>
      </p:pic>
      <p:pic>
        <p:nvPicPr>
          <p:cNvPr id="48" name="Picture 47"/>
          <p:cNvPicPr>
            <a:picLocks noChangeAspect="1"/>
          </p:cNvPicPr>
          <p:nvPr userDrawn="1"/>
        </p:nvPicPr>
        <p:blipFill>
          <a:blip r:embed="rId5"/>
          <a:stretch>
            <a:fillRect/>
          </a:stretch>
        </p:blipFill>
        <p:spPr>
          <a:xfrm>
            <a:off x="11392024" y="3041576"/>
            <a:ext cx="1016000" cy="1816100"/>
          </a:xfrm>
          <a:prstGeom prst="rect">
            <a:avLst/>
          </a:prstGeom>
        </p:spPr>
      </p:pic>
      <p:pic>
        <p:nvPicPr>
          <p:cNvPr id="95" name="Picture 94"/>
          <p:cNvPicPr>
            <a:picLocks noChangeAspect="1"/>
          </p:cNvPicPr>
          <p:nvPr userDrawn="1"/>
        </p:nvPicPr>
        <p:blipFill>
          <a:blip r:embed="rId11"/>
          <a:stretch>
            <a:fillRect/>
          </a:stretch>
        </p:blipFill>
        <p:spPr>
          <a:xfrm>
            <a:off x="9354716" y="8908752"/>
            <a:ext cx="1181100" cy="1117600"/>
          </a:xfrm>
          <a:prstGeom prst="rect">
            <a:avLst/>
          </a:prstGeom>
        </p:spPr>
      </p:pic>
      <p:pic>
        <p:nvPicPr>
          <p:cNvPr id="96" name="Picture 95"/>
          <p:cNvPicPr>
            <a:picLocks noChangeAspect="1"/>
          </p:cNvPicPr>
          <p:nvPr userDrawn="1"/>
        </p:nvPicPr>
        <p:blipFill>
          <a:blip r:embed="rId5"/>
          <a:stretch>
            <a:fillRect/>
          </a:stretch>
        </p:blipFill>
        <p:spPr>
          <a:xfrm>
            <a:off x="11392024" y="8586192"/>
            <a:ext cx="1016000" cy="1816100"/>
          </a:xfrm>
          <a:prstGeom prst="rect">
            <a:avLst/>
          </a:prstGeom>
        </p:spPr>
      </p:pic>
      <p:pic>
        <p:nvPicPr>
          <p:cNvPr id="100" name="Picture 99"/>
          <p:cNvPicPr>
            <a:picLocks noChangeAspect="1"/>
          </p:cNvPicPr>
          <p:nvPr userDrawn="1"/>
        </p:nvPicPr>
        <p:blipFill>
          <a:blip r:embed="rId12"/>
          <a:stretch>
            <a:fillRect/>
          </a:stretch>
        </p:blipFill>
        <p:spPr>
          <a:xfrm>
            <a:off x="9445625" y="5921896"/>
            <a:ext cx="749300" cy="1587500"/>
          </a:xfrm>
          <a:prstGeom prst="rect">
            <a:avLst/>
          </a:prstGeom>
        </p:spPr>
      </p:pic>
      <p:pic>
        <p:nvPicPr>
          <p:cNvPr id="101" name="Picture 100"/>
          <p:cNvPicPr>
            <a:picLocks noChangeAspect="1"/>
          </p:cNvPicPr>
          <p:nvPr userDrawn="1"/>
        </p:nvPicPr>
        <p:blipFill>
          <a:blip r:embed="rId13"/>
          <a:stretch>
            <a:fillRect/>
          </a:stretch>
        </p:blipFill>
        <p:spPr>
          <a:xfrm>
            <a:off x="12723490" y="3689648"/>
            <a:ext cx="495300" cy="342900"/>
          </a:xfrm>
          <a:prstGeom prst="rect">
            <a:avLst/>
          </a:prstGeom>
        </p:spPr>
      </p:pic>
      <p:pic>
        <p:nvPicPr>
          <p:cNvPr id="102" name="Picture 101"/>
          <p:cNvPicPr>
            <a:picLocks noChangeAspect="1"/>
          </p:cNvPicPr>
          <p:nvPr userDrawn="1"/>
        </p:nvPicPr>
        <p:blipFill>
          <a:blip r:embed="rId13"/>
          <a:stretch>
            <a:fillRect/>
          </a:stretch>
        </p:blipFill>
        <p:spPr>
          <a:xfrm>
            <a:off x="12696056" y="2825552"/>
            <a:ext cx="495300" cy="342900"/>
          </a:xfrm>
          <a:prstGeom prst="rect">
            <a:avLst/>
          </a:prstGeom>
        </p:spPr>
      </p:pic>
      <p:pic>
        <p:nvPicPr>
          <p:cNvPr id="103" name="Picture 102"/>
          <p:cNvPicPr>
            <a:picLocks noChangeAspect="1"/>
          </p:cNvPicPr>
          <p:nvPr userDrawn="1"/>
        </p:nvPicPr>
        <p:blipFill>
          <a:blip r:embed="rId13"/>
          <a:stretch>
            <a:fillRect/>
          </a:stretch>
        </p:blipFill>
        <p:spPr>
          <a:xfrm>
            <a:off x="12696056" y="4553744"/>
            <a:ext cx="495300" cy="342900"/>
          </a:xfrm>
          <a:prstGeom prst="rect">
            <a:avLst/>
          </a:prstGeom>
        </p:spPr>
      </p:pic>
      <p:pic>
        <p:nvPicPr>
          <p:cNvPr id="104" name="Picture 103"/>
          <p:cNvPicPr>
            <a:picLocks noChangeAspect="1"/>
          </p:cNvPicPr>
          <p:nvPr userDrawn="1"/>
        </p:nvPicPr>
        <p:blipFill>
          <a:blip r:embed="rId14"/>
          <a:stretch>
            <a:fillRect/>
          </a:stretch>
        </p:blipFill>
        <p:spPr>
          <a:xfrm>
            <a:off x="12840072" y="5561856"/>
            <a:ext cx="241300" cy="520700"/>
          </a:xfrm>
          <a:prstGeom prst="rect">
            <a:avLst/>
          </a:prstGeom>
        </p:spPr>
      </p:pic>
      <p:pic>
        <p:nvPicPr>
          <p:cNvPr id="105" name="Picture 104"/>
          <p:cNvPicPr>
            <a:picLocks noChangeAspect="1"/>
          </p:cNvPicPr>
          <p:nvPr userDrawn="1"/>
        </p:nvPicPr>
        <p:blipFill>
          <a:blip r:embed="rId14"/>
          <a:stretch>
            <a:fillRect/>
          </a:stretch>
        </p:blipFill>
        <p:spPr>
          <a:xfrm>
            <a:off x="12840072" y="6425952"/>
            <a:ext cx="241300" cy="520700"/>
          </a:xfrm>
          <a:prstGeom prst="rect">
            <a:avLst/>
          </a:prstGeom>
        </p:spPr>
      </p:pic>
      <p:pic>
        <p:nvPicPr>
          <p:cNvPr id="106" name="Picture 105"/>
          <p:cNvPicPr>
            <a:picLocks noChangeAspect="1"/>
          </p:cNvPicPr>
          <p:nvPr userDrawn="1"/>
        </p:nvPicPr>
        <p:blipFill>
          <a:blip r:embed="rId14"/>
          <a:stretch>
            <a:fillRect/>
          </a:stretch>
        </p:blipFill>
        <p:spPr>
          <a:xfrm>
            <a:off x="12840072" y="7290048"/>
            <a:ext cx="241300" cy="520700"/>
          </a:xfrm>
          <a:prstGeom prst="rect">
            <a:avLst/>
          </a:prstGeom>
        </p:spPr>
      </p:pic>
      <p:pic>
        <p:nvPicPr>
          <p:cNvPr id="107" name="Picture 106"/>
          <p:cNvPicPr>
            <a:picLocks noChangeAspect="1"/>
          </p:cNvPicPr>
          <p:nvPr userDrawn="1"/>
        </p:nvPicPr>
        <p:blipFill>
          <a:blip r:embed="rId15"/>
          <a:stretch>
            <a:fillRect/>
          </a:stretch>
        </p:blipFill>
        <p:spPr>
          <a:xfrm>
            <a:off x="12742912" y="8370168"/>
            <a:ext cx="457200" cy="431800"/>
          </a:xfrm>
          <a:prstGeom prst="rect">
            <a:avLst/>
          </a:prstGeom>
        </p:spPr>
      </p:pic>
      <p:pic>
        <p:nvPicPr>
          <p:cNvPr id="108" name="Picture 107"/>
          <p:cNvPicPr>
            <a:picLocks noChangeAspect="1"/>
          </p:cNvPicPr>
          <p:nvPr userDrawn="1"/>
        </p:nvPicPr>
        <p:blipFill>
          <a:blip r:embed="rId15"/>
          <a:stretch>
            <a:fillRect/>
          </a:stretch>
        </p:blipFill>
        <p:spPr>
          <a:xfrm>
            <a:off x="12742912" y="9234264"/>
            <a:ext cx="457200" cy="431800"/>
          </a:xfrm>
          <a:prstGeom prst="rect">
            <a:avLst/>
          </a:prstGeom>
        </p:spPr>
      </p:pic>
      <p:pic>
        <p:nvPicPr>
          <p:cNvPr id="109" name="Picture 108"/>
          <p:cNvPicPr>
            <a:picLocks noChangeAspect="1"/>
          </p:cNvPicPr>
          <p:nvPr userDrawn="1"/>
        </p:nvPicPr>
        <p:blipFill>
          <a:blip r:embed="rId15"/>
          <a:stretch>
            <a:fillRect/>
          </a:stretch>
        </p:blipFill>
        <p:spPr>
          <a:xfrm>
            <a:off x="12742912" y="10098608"/>
            <a:ext cx="457200" cy="431800"/>
          </a:xfrm>
          <a:prstGeom prst="rect">
            <a:avLst/>
          </a:prstGeom>
        </p:spPr>
      </p:pic>
    </p:spTree>
    <p:extLst>
      <p:ext uri="{BB962C8B-B14F-4D97-AF65-F5344CB8AC3E}">
        <p14:creationId xmlns:p14="http://schemas.microsoft.com/office/powerpoint/2010/main" val="1070635745"/>
      </p:ext>
    </p:extLst>
  </p:cSld>
  <p:clrMapOvr>
    <a:masterClrMapping/>
  </p:clrMapOvr>
  <p:transition spd="med">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low Chart">
    <p:spTree>
      <p:nvGrpSpPr>
        <p:cNvPr id="1" name=""/>
        <p:cNvGrpSpPr/>
        <p:nvPr/>
      </p:nvGrpSpPr>
      <p:grpSpPr>
        <a:xfrm>
          <a:off x="0" y="0"/>
          <a:ext cx="0" cy="0"/>
          <a:chOff x="0" y="0"/>
          <a:chExt cx="0" cy="0"/>
        </a:xfrm>
      </p:grpSpPr>
      <p:grpSp>
        <p:nvGrpSpPr>
          <p:cNvPr id="137" name="Group 136"/>
          <p:cNvGrpSpPr/>
          <p:nvPr userDrawn="1"/>
        </p:nvGrpSpPr>
        <p:grpSpPr>
          <a:xfrm>
            <a:off x="12552040" y="8226152"/>
            <a:ext cx="792088" cy="2520280"/>
            <a:chOff x="12552040" y="2609528"/>
            <a:chExt cx="792088" cy="2520280"/>
          </a:xfrm>
          <a:blipFill rotWithShape="1">
            <a:blip r:embed="rId2"/>
            <a:stretch>
              <a:fillRect/>
            </a:stretch>
          </a:blipFill>
        </p:grpSpPr>
        <p:sp>
          <p:nvSpPr>
            <p:cNvPr id="138" name="Oval 137"/>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9" name="Oval 138"/>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0" name="Oval 139"/>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41" name="Group 140"/>
          <p:cNvGrpSpPr/>
          <p:nvPr userDrawn="1"/>
        </p:nvGrpSpPr>
        <p:grpSpPr>
          <a:xfrm>
            <a:off x="12552040" y="5417840"/>
            <a:ext cx="792088" cy="2520280"/>
            <a:chOff x="12552040" y="2609528"/>
            <a:chExt cx="792088" cy="2520280"/>
          </a:xfrm>
          <a:blipFill rotWithShape="1">
            <a:blip r:embed="rId3"/>
            <a:stretch>
              <a:fillRect/>
            </a:stretch>
          </a:blipFill>
        </p:grpSpPr>
        <p:sp>
          <p:nvSpPr>
            <p:cNvPr id="142" name="Oval 141"/>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3" name="Oval 142"/>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4" name="Oval 143"/>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45" name="Group 144"/>
          <p:cNvGrpSpPr/>
          <p:nvPr userDrawn="1"/>
        </p:nvGrpSpPr>
        <p:grpSpPr>
          <a:xfrm>
            <a:off x="12552040" y="2609528"/>
            <a:ext cx="792088" cy="2520280"/>
            <a:chOff x="12552040" y="2609528"/>
            <a:chExt cx="792088" cy="2520280"/>
          </a:xfrm>
          <a:blipFill rotWithShape="1">
            <a:blip r:embed="rId4"/>
            <a:stretch>
              <a:fillRect/>
            </a:stretch>
          </a:blipFill>
        </p:grpSpPr>
        <p:sp>
          <p:nvSpPr>
            <p:cNvPr id="146" name="Oval 145"/>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7" name="Oval 146"/>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8" name="Oval 147"/>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9" name="Oval 148"/>
          <p:cNvSpPr/>
          <p:nvPr userDrawn="1"/>
        </p:nvSpPr>
        <p:spPr bwMode="auto">
          <a:xfrm>
            <a:off x="8663608" y="2753544"/>
            <a:ext cx="2452811" cy="2452811"/>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0" name="Oval 149"/>
          <p:cNvSpPr/>
          <p:nvPr userDrawn="1"/>
        </p:nvSpPr>
        <p:spPr bwMode="auto">
          <a:xfrm>
            <a:off x="8663608" y="8298160"/>
            <a:ext cx="2452811" cy="2452811"/>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1" name="Oval 150"/>
          <p:cNvSpPr/>
          <p:nvPr userDrawn="1"/>
        </p:nvSpPr>
        <p:spPr bwMode="auto">
          <a:xfrm>
            <a:off x="8663608" y="5489848"/>
            <a:ext cx="2452811" cy="2452811"/>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34" name="Picture 133"/>
          <p:cNvPicPr>
            <a:picLocks noChangeAspect="1"/>
          </p:cNvPicPr>
          <p:nvPr userDrawn="1"/>
        </p:nvPicPr>
        <p:blipFill>
          <a:blip r:embed="rId5"/>
          <a:stretch>
            <a:fillRect/>
          </a:stretch>
        </p:blipFill>
        <p:spPr>
          <a:xfrm>
            <a:off x="11392024" y="5777880"/>
            <a:ext cx="1016000" cy="1816100"/>
          </a:xfrm>
          <a:prstGeom prst="rect">
            <a:avLst/>
          </a:prstGeom>
        </p:spPr>
      </p:pic>
      <p:pic>
        <p:nvPicPr>
          <p:cNvPr id="135" name="Picture 134"/>
          <p:cNvPicPr>
            <a:picLocks noChangeAspect="1"/>
          </p:cNvPicPr>
          <p:nvPr userDrawn="1"/>
        </p:nvPicPr>
        <p:blipFill>
          <a:blip r:embed="rId5"/>
          <a:stretch>
            <a:fillRect/>
          </a:stretch>
        </p:blipFill>
        <p:spPr>
          <a:xfrm>
            <a:off x="11392024" y="3041576"/>
            <a:ext cx="1016000" cy="1816100"/>
          </a:xfrm>
          <a:prstGeom prst="rect">
            <a:avLst/>
          </a:prstGeom>
        </p:spPr>
      </p:pic>
      <p:pic>
        <p:nvPicPr>
          <p:cNvPr id="136" name="Picture 135"/>
          <p:cNvPicPr>
            <a:picLocks noChangeAspect="1"/>
          </p:cNvPicPr>
          <p:nvPr userDrawn="1"/>
        </p:nvPicPr>
        <p:blipFill>
          <a:blip r:embed="rId5"/>
          <a:stretch>
            <a:fillRect/>
          </a:stretch>
        </p:blipFill>
        <p:spPr>
          <a:xfrm>
            <a:off x="11392024" y="8586192"/>
            <a:ext cx="1016000" cy="18161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5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4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4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4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3" name="Picture 42"/>
          <p:cNvPicPr>
            <a:picLocks noChangeAspect="1"/>
          </p:cNvPicPr>
          <p:nvPr userDrawn="1"/>
        </p:nvPicPr>
        <p:blipFill>
          <a:blip r:embed="rId6"/>
          <a:stretch>
            <a:fillRect/>
          </a:stretch>
        </p:blipFill>
        <p:spPr>
          <a:xfrm>
            <a:off x="1678832" y="4409728"/>
            <a:ext cx="4585344" cy="4585344"/>
          </a:xfrm>
          <a:prstGeom prst="rect">
            <a:avLst/>
          </a:prstGeom>
        </p:spPr>
      </p:pic>
      <p:pic>
        <p:nvPicPr>
          <p:cNvPr id="69" name="Picture 68"/>
          <p:cNvPicPr>
            <a:picLocks noChangeAspect="1"/>
          </p:cNvPicPr>
          <p:nvPr userDrawn="1"/>
        </p:nvPicPr>
        <p:blipFill>
          <a:blip r:embed="rId7"/>
          <a:stretch>
            <a:fillRect/>
          </a:stretch>
        </p:blipFill>
        <p:spPr>
          <a:xfrm>
            <a:off x="6431360" y="4643388"/>
            <a:ext cx="1790700" cy="1206500"/>
          </a:xfrm>
          <a:prstGeom prst="rect">
            <a:avLst/>
          </a:prstGeom>
        </p:spPr>
      </p:pic>
      <p:pic>
        <p:nvPicPr>
          <p:cNvPr id="70" name="Picture 69"/>
          <p:cNvPicPr>
            <a:picLocks noChangeAspect="1"/>
          </p:cNvPicPr>
          <p:nvPr userDrawn="1"/>
        </p:nvPicPr>
        <p:blipFill>
          <a:blip r:embed="rId8"/>
          <a:stretch>
            <a:fillRect/>
          </a:stretch>
        </p:blipFill>
        <p:spPr>
          <a:xfrm>
            <a:off x="6431360" y="6460108"/>
            <a:ext cx="1828800" cy="469900"/>
          </a:xfrm>
          <a:prstGeom prst="rect">
            <a:avLst/>
          </a:prstGeom>
        </p:spPr>
      </p:pic>
      <p:pic>
        <p:nvPicPr>
          <p:cNvPr id="71" name="Picture 70"/>
          <p:cNvPicPr>
            <a:picLocks noChangeAspect="1"/>
          </p:cNvPicPr>
          <p:nvPr userDrawn="1"/>
        </p:nvPicPr>
        <p:blipFill>
          <a:blip r:embed="rId9"/>
          <a:stretch>
            <a:fillRect/>
          </a:stretch>
        </p:blipFill>
        <p:spPr>
          <a:xfrm>
            <a:off x="6503368" y="7578080"/>
            <a:ext cx="1803400" cy="1270000"/>
          </a:xfrm>
          <a:prstGeom prst="rect">
            <a:avLst/>
          </a:prstGeom>
        </p:spPr>
      </p:pic>
      <p:sp>
        <p:nvSpPr>
          <p:cNvPr id="74" name="Text Placeholder 12"/>
          <p:cNvSpPr>
            <a:spLocks noGrp="1"/>
          </p:cNvSpPr>
          <p:nvPr>
            <p:ph type="body" sz="quarter" idx="27"/>
          </p:nvPr>
        </p:nvSpPr>
        <p:spPr>
          <a:xfrm>
            <a:off x="8735616" y="8442176"/>
            <a:ext cx="2304256"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5" name="Text Placeholder 12"/>
          <p:cNvSpPr>
            <a:spLocks noGrp="1"/>
          </p:cNvSpPr>
          <p:nvPr>
            <p:ph type="body" sz="quarter" idx="28"/>
          </p:nvPr>
        </p:nvSpPr>
        <p:spPr>
          <a:xfrm>
            <a:off x="8735616" y="5561856"/>
            <a:ext cx="2376264"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6" name="Text Placeholder 12"/>
          <p:cNvSpPr>
            <a:spLocks noGrp="1"/>
          </p:cNvSpPr>
          <p:nvPr>
            <p:ph type="body" sz="quarter" idx="29"/>
          </p:nvPr>
        </p:nvSpPr>
        <p:spPr>
          <a:xfrm>
            <a:off x="8735616" y="2897560"/>
            <a:ext cx="2304256" cy="2448272"/>
          </a:xfrm>
          <a:prstGeom prst="rect">
            <a:avLst/>
          </a:prstGeom>
        </p:spPr>
        <p:txBody>
          <a:bodyPr vert="horz" anchor="ctr"/>
          <a:lstStyle>
            <a:lvl1pPr marL="0" indent="0" algn="ctr">
              <a:buNone/>
              <a:defRPr sz="72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7" name="Text Placeholder 12"/>
          <p:cNvSpPr>
            <a:spLocks noGrp="1"/>
          </p:cNvSpPr>
          <p:nvPr>
            <p:ph type="body" sz="quarter" idx="30"/>
          </p:nvPr>
        </p:nvSpPr>
        <p:spPr>
          <a:xfrm>
            <a:off x="2470920" y="4985792"/>
            <a:ext cx="2952328" cy="3456384"/>
          </a:xfrm>
          <a:prstGeom prst="rect">
            <a:avLst/>
          </a:prstGeom>
        </p:spPr>
        <p:txBody>
          <a:bodyPr vert="horz" anchor="ctr"/>
          <a:lstStyle>
            <a:lvl1pPr marL="0" indent="0" algn="ctr">
              <a:buNone/>
              <a:defRPr sz="72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Tree>
    <p:extLst>
      <p:ext uri="{BB962C8B-B14F-4D97-AF65-F5344CB8AC3E}">
        <p14:creationId xmlns:p14="http://schemas.microsoft.com/office/powerpoint/2010/main" val="2701235411"/>
      </p:ext>
    </p:extLst>
  </p:cSld>
  <p:clrMapOvr>
    <a:masterClrMapping/>
  </p:clrMapOvr>
  <p:transition spd="med">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yrami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Date Placeholder 3"/>
          <p:cNvSpPr>
            <a:spLocks noGrp="1"/>
          </p:cNvSpPr>
          <p:nvPr>
            <p:ph type="dt" sz="half" idx="11"/>
          </p:nvPr>
        </p:nvSpPr>
        <p:spPr>
          <a:xfrm>
            <a:off x="-8834336" y="10386392"/>
            <a:ext cx="5689600" cy="730250"/>
          </a:xfrm>
        </p:spPr>
        <p:txBody>
          <a:bodyPr/>
          <a:lstStyle/>
          <a:p>
            <a:r>
              <a:rPr lang="pl-PL"/>
              <a:t>January 2018</a:t>
            </a:r>
            <a:endParaRPr lang="en-US"/>
          </a:p>
        </p:txBody>
      </p:sp>
      <p:sp>
        <p:nvSpPr>
          <p:cNvPr id="1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33" name="Date Placeholder 5"/>
          <p:cNvSpPr txBox="1">
            <a:spLocks/>
          </p:cNvSpPr>
          <p:nvPr userDrawn="1"/>
        </p:nvSpPr>
        <p:spPr>
          <a:xfrm>
            <a:off x="1219200" y="12896502"/>
            <a:ext cx="5689600" cy="730250"/>
          </a:xfrm>
          <a:prstGeom prst="rect">
            <a:avLst/>
          </a:prstGeom>
        </p:spPr>
        <p:txBody>
          <a:bodyPr vert="horz" lIns="91440" tIns="45720" rIns="91440" bIns="45720" rtlCol="0" anchor="ctr"/>
          <a:lstStyle>
            <a:defPPr>
              <a:defRPr lang="en-US"/>
            </a:defPPr>
            <a:lvl1pPr algn="l" rtl="0" fontAlgn="base">
              <a:spcBef>
                <a:spcPct val="0"/>
              </a:spcBef>
              <a:spcAft>
                <a:spcPct val="0"/>
              </a:spcAft>
              <a:defRPr sz="1800" b="0" i="0" kern="1200" spc="300">
                <a:solidFill>
                  <a:srgbClr val="FFFFFF"/>
                </a:solidFill>
                <a:latin typeface="Oswald Light"/>
                <a:ea typeface="ヒラギノ角ゴ ProN W3" charset="0"/>
                <a:cs typeface="Oswald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5B84BFC5-E693-A549-A3E0-6342BC1E5E47}" type="datetimeFigureOut">
              <a:rPr lang="en-US" smtClean="0"/>
              <a:pPr/>
              <a:t>10/26/2018</a:t>
            </a:fld>
            <a:endParaRPr lang="en-US" dirty="0"/>
          </a:p>
        </p:txBody>
      </p:sp>
      <p:sp>
        <p:nvSpPr>
          <p:cNvPr id="3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graphicFrame>
        <p:nvGraphicFramePr>
          <p:cNvPr id="34" name="Diagram 33"/>
          <p:cNvGraphicFramePr/>
          <p:nvPr userDrawn="1">
            <p:extLst>
              <p:ext uri="{D42A27DB-BD31-4B8C-83A1-F6EECF244321}">
                <p14:modId xmlns:p14="http://schemas.microsoft.com/office/powerpoint/2010/main" val="3663620507"/>
              </p:ext>
            </p:extLst>
          </p:nvPr>
        </p:nvGraphicFramePr>
        <p:xfrm>
          <a:off x="1246784" y="2753544"/>
          <a:ext cx="12097344" cy="8064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4663268"/>
      </p:ext>
    </p:extLst>
  </p:cSld>
  <p:clrMapOvr>
    <a:masterClrMapping/>
  </p:clrMapOvr>
  <p:transition spd="med">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02000" y="2609528"/>
            <a:ext cx="17780000" cy="88900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21" name="Text Placeholder 12"/>
          <p:cNvSpPr>
            <a:spLocks noGrp="1"/>
          </p:cNvSpPr>
          <p:nvPr>
            <p:ph type="body" sz="quarter" idx="17"/>
          </p:nvPr>
        </p:nvSpPr>
        <p:spPr>
          <a:xfrm>
            <a:off x="1102768" y="4553744"/>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9"/>
          </p:nvPr>
        </p:nvSpPr>
        <p:spPr>
          <a:xfrm>
            <a:off x="1102768" y="10098360"/>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20"/>
          </p:nvPr>
        </p:nvSpPr>
        <p:spPr>
          <a:xfrm>
            <a:off x="20832960" y="3258220"/>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21"/>
          </p:nvPr>
        </p:nvSpPr>
        <p:spPr>
          <a:xfrm>
            <a:off x="20832960" y="5993904"/>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22"/>
          </p:nvPr>
        </p:nvSpPr>
        <p:spPr>
          <a:xfrm>
            <a:off x="20832960" y="8730208"/>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2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
        <p:nvSpPr>
          <p:cNvPr id="22" name="Text Placeholder 12"/>
          <p:cNvSpPr>
            <a:spLocks noGrp="1"/>
          </p:cNvSpPr>
          <p:nvPr>
            <p:ph type="body" sz="quarter" idx="18"/>
          </p:nvPr>
        </p:nvSpPr>
        <p:spPr>
          <a:xfrm>
            <a:off x="1102768" y="7362056"/>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11" name="Picture 10"/>
          <p:cNvPicPr>
            <a:picLocks noChangeAspect="1"/>
          </p:cNvPicPr>
          <p:nvPr userDrawn="1"/>
        </p:nvPicPr>
        <p:blipFill>
          <a:blip r:embed="rId3"/>
          <a:stretch>
            <a:fillRect/>
          </a:stretch>
        </p:blipFill>
        <p:spPr>
          <a:xfrm>
            <a:off x="3695056" y="5057800"/>
            <a:ext cx="5003800" cy="2070100"/>
          </a:xfrm>
          <a:prstGeom prst="rect">
            <a:avLst/>
          </a:prstGeom>
        </p:spPr>
      </p:pic>
      <p:pic>
        <p:nvPicPr>
          <p:cNvPr id="12" name="Picture 11"/>
          <p:cNvPicPr>
            <a:picLocks noChangeAspect="1"/>
          </p:cNvPicPr>
          <p:nvPr userDrawn="1"/>
        </p:nvPicPr>
        <p:blipFill>
          <a:blip r:embed="rId4"/>
          <a:stretch>
            <a:fillRect/>
          </a:stretch>
        </p:blipFill>
        <p:spPr>
          <a:xfrm>
            <a:off x="3695056" y="3905672"/>
            <a:ext cx="8432800" cy="8382000"/>
          </a:xfrm>
          <a:prstGeom prst="rect">
            <a:avLst/>
          </a:prstGeom>
        </p:spPr>
      </p:pic>
      <p:pic>
        <p:nvPicPr>
          <p:cNvPr id="13" name="Picture 12"/>
          <p:cNvPicPr>
            <a:picLocks noChangeAspect="1"/>
          </p:cNvPicPr>
          <p:nvPr userDrawn="1"/>
        </p:nvPicPr>
        <p:blipFill>
          <a:blip r:embed="rId5"/>
          <a:stretch>
            <a:fillRect/>
          </a:stretch>
        </p:blipFill>
        <p:spPr>
          <a:xfrm>
            <a:off x="3623048" y="6888684"/>
            <a:ext cx="6667500" cy="6794500"/>
          </a:xfrm>
          <a:prstGeom prst="rect">
            <a:avLst/>
          </a:prstGeom>
        </p:spPr>
      </p:pic>
      <p:pic>
        <p:nvPicPr>
          <p:cNvPr id="14" name="Picture 13"/>
          <p:cNvPicPr>
            <a:picLocks noChangeAspect="1"/>
          </p:cNvPicPr>
          <p:nvPr userDrawn="1"/>
        </p:nvPicPr>
        <p:blipFill>
          <a:blip r:embed="rId6"/>
          <a:stretch>
            <a:fillRect/>
          </a:stretch>
        </p:blipFill>
        <p:spPr>
          <a:xfrm>
            <a:off x="12264008" y="1241376"/>
            <a:ext cx="8699500" cy="8318500"/>
          </a:xfrm>
          <a:prstGeom prst="rect">
            <a:avLst/>
          </a:prstGeom>
        </p:spPr>
      </p:pic>
      <p:pic>
        <p:nvPicPr>
          <p:cNvPr id="29" name="Picture 28"/>
          <p:cNvPicPr>
            <a:picLocks noChangeAspect="1"/>
          </p:cNvPicPr>
          <p:nvPr userDrawn="1"/>
        </p:nvPicPr>
        <p:blipFill>
          <a:blip r:embed="rId7"/>
          <a:stretch>
            <a:fillRect/>
          </a:stretch>
        </p:blipFill>
        <p:spPr>
          <a:xfrm>
            <a:off x="16152440" y="4841776"/>
            <a:ext cx="4597400" cy="4610100"/>
          </a:xfrm>
          <a:prstGeom prst="rect">
            <a:avLst/>
          </a:prstGeom>
        </p:spPr>
      </p:pic>
      <p:pic>
        <p:nvPicPr>
          <p:cNvPr id="30" name="Picture 29"/>
          <p:cNvPicPr>
            <a:picLocks noChangeAspect="1"/>
          </p:cNvPicPr>
          <p:nvPr userDrawn="1"/>
        </p:nvPicPr>
        <p:blipFill>
          <a:blip r:embed="rId8"/>
          <a:stretch>
            <a:fillRect/>
          </a:stretch>
        </p:blipFill>
        <p:spPr>
          <a:xfrm>
            <a:off x="16872520" y="7650088"/>
            <a:ext cx="3924300" cy="3924300"/>
          </a:xfrm>
          <a:prstGeom prst="rect">
            <a:avLst/>
          </a:prstGeom>
        </p:spPr>
      </p:pic>
    </p:spTree>
    <p:extLst>
      <p:ext uri="{BB962C8B-B14F-4D97-AF65-F5344CB8AC3E}">
        <p14:creationId xmlns:p14="http://schemas.microsoft.com/office/powerpoint/2010/main" val="2729245429"/>
      </p:ext>
    </p:extLst>
  </p:cSld>
  <p:clrMapOvr>
    <a:masterClrMapping/>
  </p:clrMapOvr>
  <p:transition spd="med">
    <p:fade thruBlk="1"/>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5354" y="1385392"/>
            <a:ext cx="8940800" cy="8191500"/>
          </a:xfrm>
          <a:prstGeom prst="rect">
            <a:avLst/>
          </a:prstGeom>
        </p:spPr>
      </p:pic>
      <p:pic>
        <p:nvPicPr>
          <p:cNvPr id="6" name="Picture 5"/>
          <p:cNvPicPr>
            <a:picLocks noChangeAspect="1"/>
          </p:cNvPicPr>
          <p:nvPr userDrawn="1"/>
        </p:nvPicPr>
        <p:blipFill>
          <a:blip r:embed="rId3"/>
          <a:stretch>
            <a:fillRect/>
          </a:stretch>
        </p:blipFill>
        <p:spPr>
          <a:xfrm>
            <a:off x="7079432" y="2249488"/>
            <a:ext cx="8940800" cy="8191500"/>
          </a:xfrm>
          <a:prstGeom prst="rect">
            <a:avLst/>
          </a:prstGeom>
        </p:spPr>
      </p:pic>
      <p:pic>
        <p:nvPicPr>
          <p:cNvPr id="27" name="Picture 26"/>
          <p:cNvPicPr>
            <a:picLocks noChangeAspect="1"/>
          </p:cNvPicPr>
          <p:nvPr userDrawn="1"/>
        </p:nvPicPr>
        <p:blipFill>
          <a:blip r:embed="rId4"/>
          <a:stretch>
            <a:fillRect/>
          </a:stretch>
        </p:blipFill>
        <p:spPr>
          <a:xfrm>
            <a:off x="3191000" y="4121696"/>
            <a:ext cx="8940800" cy="81915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19" name="Text Placeholder 12"/>
          <p:cNvSpPr>
            <a:spLocks noGrp="1"/>
          </p:cNvSpPr>
          <p:nvPr>
            <p:ph type="body" sz="quarter" idx="15"/>
          </p:nvPr>
        </p:nvSpPr>
        <p:spPr>
          <a:xfrm>
            <a:off x="14856296" y="3905672"/>
            <a:ext cx="8064896"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17"/>
          </p:nvPr>
        </p:nvSpPr>
        <p:spPr>
          <a:xfrm>
            <a:off x="14846807" y="2753544"/>
            <a:ext cx="8002377"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Box 21"/>
          <p:cNvSpPr txBox="1"/>
          <p:nvPr userDrawn="1"/>
        </p:nvSpPr>
        <p:spPr>
          <a:xfrm>
            <a:off x="5207224" y="2704183"/>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1.</a:t>
            </a:r>
          </a:p>
        </p:txBody>
      </p:sp>
      <p:sp>
        <p:nvSpPr>
          <p:cNvPr id="23" name="TextBox 22"/>
          <p:cNvSpPr txBox="1"/>
          <p:nvPr userDrawn="1"/>
        </p:nvSpPr>
        <p:spPr>
          <a:xfrm>
            <a:off x="6575376" y="10530408"/>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2.</a:t>
            </a:r>
          </a:p>
        </p:txBody>
      </p:sp>
      <p:sp>
        <p:nvSpPr>
          <p:cNvPr id="24" name="TextBox 23"/>
          <p:cNvSpPr txBox="1"/>
          <p:nvPr userDrawn="1"/>
        </p:nvSpPr>
        <p:spPr>
          <a:xfrm>
            <a:off x="10391800" y="3257600"/>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3.</a:t>
            </a:r>
          </a:p>
        </p:txBody>
      </p:sp>
      <p:sp>
        <p:nvSpPr>
          <p:cNvPr id="2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2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5" name="Picture 4"/>
          <p:cNvPicPr>
            <a:picLocks noChangeAspect="1"/>
          </p:cNvPicPr>
          <p:nvPr userDrawn="1"/>
        </p:nvPicPr>
        <p:blipFill>
          <a:blip r:embed="rId5"/>
          <a:stretch>
            <a:fillRect/>
          </a:stretch>
        </p:blipFill>
        <p:spPr>
          <a:xfrm>
            <a:off x="5927304" y="3415556"/>
            <a:ext cx="1371600" cy="2146300"/>
          </a:xfrm>
          <a:prstGeom prst="rect">
            <a:avLst/>
          </a:prstGeom>
        </p:spPr>
      </p:pic>
      <p:pic>
        <p:nvPicPr>
          <p:cNvPr id="21" name="Picture 20"/>
          <p:cNvPicPr>
            <a:picLocks noChangeAspect="1"/>
          </p:cNvPicPr>
          <p:nvPr userDrawn="1"/>
        </p:nvPicPr>
        <p:blipFill>
          <a:blip r:embed="rId6"/>
          <a:stretch>
            <a:fillRect/>
          </a:stretch>
        </p:blipFill>
        <p:spPr>
          <a:xfrm>
            <a:off x="8613775" y="3833664"/>
            <a:ext cx="2413000" cy="1955800"/>
          </a:xfrm>
          <a:prstGeom prst="rect">
            <a:avLst/>
          </a:prstGeom>
        </p:spPr>
      </p:pic>
      <p:pic>
        <p:nvPicPr>
          <p:cNvPr id="29" name="Picture 28"/>
          <p:cNvPicPr>
            <a:picLocks noChangeAspect="1"/>
          </p:cNvPicPr>
          <p:nvPr userDrawn="1"/>
        </p:nvPicPr>
        <p:blipFill>
          <a:blip r:embed="rId7"/>
          <a:stretch>
            <a:fillRect/>
          </a:stretch>
        </p:blipFill>
        <p:spPr>
          <a:xfrm>
            <a:off x="5135216" y="8586192"/>
            <a:ext cx="1612900" cy="2324100"/>
          </a:xfrm>
          <a:prstGeom prst="rect">
            <a:avLst/>
          </a:prstGeom>
        </p:spPr>
      </p:pic>
    </p:spTree>
    <p:extLst>
      <p:ext uri="{BB962C8B-B14F-4D97-AF65-F5344CB8AC3E}">
        <p14:creationId xmlns:p14="http://schemas.microsoft.com/office/powerpoint/2010/main" val="2890689792"/>
      </p:ext>
    </p:extLst>
  </p:cSld>
  <p:clrMapOvr>
    <a:masterClrMapping/>
  </p:clrMapOvr>
  <p:transition spd="med">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7" name="Chart Placeholder 6"/>
          <p:cNvSpPr>
            <a:spLocks noGrp="1"/>
          </p:cNvSpPr>
          <p:nvPr>
            <p:ph type="chart" sz="quarter" idx="13"/>
          </p:nvPr>
        </p:nvSpPr>
        <p:spPr>
          <a:xfrm>
            <a:off x="1319213" y="2393504"/>
            <a:ext cx="11736883" cy="8352284"/>
          </a:xfrm>
          <a:prstGeom prst="rect">
            <a:avLst/>
          </a:prstGeom>
        </p:spPr>
        <p:txBody>
          <a:bodyPr vert="horz"/>
          <a:lstStyle/>
          <a:p>
            <a:endParaRPr lang="en-US"/>
          </a:p>
        </p:txBody>
      </p:sp>
      <p:sp>
        <p:nvSpPr>
          <p:cNvPr id="8" name="Text Placeholder 12"/>
          <p:cNvSpPr>
            <a:spLocks noGrp="1"/>
          </p:cNvSpPr>
          <p:nvPr>
            <p:ph type="body" sz="quarter" idx="15"/>
          </p:nvPr>
        </p:nvSpPr>
        <p:spPr>
          <a:xfrm>
            <a:off x="13488144" y="3905672"/>
            <a:ext cx="9433048" cy="6840760"/>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Text Placeholder 12"/>
          <p:cNvSpPr>
            <a:spLocks noGrp="1"/>
          </p:cNvSpPr>
          <p:nvPr>
            <p:ph type="body" sz="quarter" idx="17"/>
          </p:nvPr>
        </p:nvSpPr>
        <p:spPr>
          <a:xfrm>
            <a:off x="13489261" y="2753544"/>
            <a:ext cx="9359923"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1"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68471156"/>
      </p:ext>
    </p:extLst>
  </p:cSld>
  <p:clrMapOvr>
    <a:masterClrMapping/>
  </p:clrMapOvr>
  <p:transition spd="med">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7" name="Chart Placeholder 6"/>
          <p:cNvSpPr>
            <a:spLocks noGrp="1"/>
          </p:cNvSpPr>
          <p:nvPr>
            <p:ph type="chart" sz="quarter" idx="13"/>
          </p:nvPr>
        </p:nvSpPr>
        <p:spPr>
          <a:xfrm>
            <a:off x="1390800" y="2753544"/>
            <a:ext cx="21674408" cy="8496944"/>
          </a:xfrm>
          <a:prstGeom prst="rect">
            <a:avLst/>
          </a:prstGeom>
        </p:spPr>
        <p:txBody>
          <a:bodyPr vert="horz"/>
          <a:lstStyle/>
          <a:p>
            <a:endParaRPr lang="en-US"/>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531714192"/>
      </p:ext>
    </p:extLst>
  </p:cSld>
  <p:clrMapOvr>
    <a:masterClrMapping/>
  </p:clrMapOvr>
  <p:transition spd="med">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entered Chart">
    <p:spTree>
      <p:nvGrpSpPr>
        <p:cNvPr id="1" name=""/>
        <p:cNvGrpSpPr/>
        <p:nvPr/>
      </p:nvGrpSpPr>
      <p:grpSpPr>
        <a:xfrm>
          <a:off x="0" y="0"/>
          <a:ext cx="0" cy="0"/>
          <a:chOff x="0" y="0"/>
          <a:chExt cx="0" cy="0"/>
        </a:xfrm>
      </p:grpSpPr>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4234726508"/>
      </p:ext>
    </p:extLst>
  </p:cSld>
  <p:clrMapOvr>
    <a:masterClrMapping/>
  </p:clrMapOvr>
  <p:transition spd="med">
    <p:fade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umbere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0800" y="2393504"/>
            <a:ext cx="21602400" cy="8208912"/>
          </a:xfrm>
          <a:prstGeom prst="rect">
            <a:avLst/>
          </a:prstGeom>
        </p:spPr>
        <p:txBody>
          <a:bodyPr vert="horz" anchor="ctr"/>
          <a:lstStyle>
            <a:lvl1pPr algn="ctr">
              <a:lnSpc>
                <a:spcPct val="100000"/>
              </a:lnSpc>
              <a:defRPr sz="15000" baseline="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5" name="Rectangle 1"/>
          <p:cNvSpPr>
            <a:spLocks noGrp="1" noChangeArrowheads="1"/>
          </p:cNvSpPr>
          <p:nvPr>
            <p:ph type="title" hasCustomPrompt="1"/>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defRPr sz="9600" spc="300">
                <a:latin typeface="Sketch Gothic Light"/>
                <a:cs typeface="Sketch Gothic Light"/>
              </a:defRPr>
            </a:lvl1pPr>
          </a:lstStyle>
          <a:p>
            <a:pPr lvl="0"/>
            <a:r>
              <a:rPr lang="en-US" dirty="0">
                <a:sym typeface="Amatic SC Bold" charset="0"/>
              </a:rPr>
              <a:t>CLICK TO EDIT MASTER TITLE STYLE</a:t>
            </a:r>
          </a:p>
        </p:txBody>
      </p:sp>
      <p:sp>
        <p:nvSpPr>
          <p:cNvPr id="16" name="Text Placeholder 15"/>
          <p:cNvSpPr>
            <a:spLocks noGrp="1"/>
          </p:cNvSpPr>
          <p:nvPr>
            <p:ph type="body" sz="quarter" idx="10" hasCustomPrompt="1"/>
          </p:nvPr>
        </p:nvSpPr>
        <p:spPr>
          <a:xfrm>
            <a:off x="22057096" y="161256"/>
            <a:ext cx="2326904" cy="2681536"/>
          </a:xfrm>
          <a:prstGeom prst="rect">
            <a:avLst/>
          </a:prstGeom>
        </p:spPr>
        <p:txBody>
          <a:bodyPr vert="horz"/>
          <a:lstStyle>
            <a:lvl1pPr>
              <a:defRPr sz="15000">
                <a:latin typeface="Sketch Gothic Light"/>
                <a:cs typeface="Sketch Gothic Light"/>
              </a:defRPr>
            </a:lvl1pPr>
            <a:lvl2pPr>
              <a:defRPr sz="15000">
                <a:latin typeface="Sketch Gothic Light"/>
                <a:cs typeface="Sketch Gothic Light"/>
              </a:defRPr>
            </a:lvl2pPr>
            <a:lvl3pPr>
              <a:defRPr sz="15000">
                <a:latin typeface="Sketch Gothic Light"/>
                <a:cs typeface="Sketch Gothic Light"/>
              </a:defRPr>
            </a:lvl3pPr>
            <a:lvl4pPr>
              <a:defRPr sz="15000">
                <a:latin typeface="Sketch Gothic Light"/>
                <a:cs typeface="Sketch Gothic Light"/>
              </a:defRPr>
            </a:lvl4pPr>
            <a:lvl5pPr>
              <a:defRPr sz="15000">
                <a:latin typeface="Sketch Gothic Light"/>
                <a:cs typeface="Sketch Gothic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216798017"/>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Text No Title - Amatic">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4776" y="1745431"/>
            <a:ext cx="22034448" cy="9505057"/>
          </a:xfrm>
          <a:prstGeom prst="rect">
            <a:avLst/>
          </a:prstGeom>
        </p:spPr>
        <p:txBody>
          <a:bodyPr vert="horz" anchor="ctr"/>
          <a:lstStyle>
            <a:lvl1pPr algn="ctr">
              <a:lnSpc>
                <a:spcPct val="100000"/>
              </a:lnSpc>
              <a:defRPr sz="1500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353853740"/>
      </p:ext>
    </p:extLst>
  </p:cSld>
  <p:clrMapOvr>
    <a:masterClrMapping/>
  </p:clrMapOvr>
  <p:transition spd="slow">
    <p:fade thruBlk="1"/>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Text No Title - Oswal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174776" y="1745431"/>
            <a:ext cx="22034448" cy="9505057"/>
          </a:xfrm>
          <a:prstGeom prst="rect">
            <a:avLst/>
          </a:prstGeom>
        </p:spPr>
        <p:txBody>
          <a:bodyPr vert="horz" anchor="ctr"/>
          <a:lstStyle>
            <a:lvl1pPr algn="ctr">
              <a:lnSpc>
                <a:spcPct val="100000"/>
              </a:lnSpc>
              <a:defRPr sz="15000">
                <a:latin typeface="Sketch Gothic Light"/>
                <a:cs typeface="Sketch Gothic Light"/>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798944379"/>
      </p:ext>
    </p:extLst>
  </p:cSld>
  <p:clrMapOvr>
    <a:masterClrMapping/>
  </p:clrMapOvr>
  <p:transition spd="slow">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Text No Title - Amatic">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4776" y="1745431"/>
            <a:ext cx="22034448" cy="9505057"/>
          </a:xfrm>
          <a:prstGeom prst="rect">
            <a:avLst/>
          </a:prstGeom>
        </p:spPr>
        <p:txBody>
          <a:bodyPr vert="horz" anchor="ctr"/>
          <a:lstStyle>
            <a:lvl1pPr algn="ctr">
              <a:lnSpc>
                <a:spcPct val="100000"/>
              </a:lnSpc>
              <a:defRPr sz="1500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520671520"/>
      </p:ext>
    </p:extLst>
  </p:cSld>
  <p:clrMapOvr>
    <a:masterClrMapping/>
  </p:clrMapOvr>
  <p:transition spd="slow">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Bullet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2463800" y="3022600"/>
            <a:ext cx="19494500" cy="7493000"/>
          </a:xfrm>
          <a:prstGeom prst="rect">
            <a:avLst/>
          </a:prstGeom>
        </p:spPr>
        <p:txBody>
          <a:bodyPr/>
          <a:lstStyle>
            <a:lvl1pPr marL="1143000" indent="-1143000">
              <a:lnSpc>
                <a:spcPct val="100000"/>
              </a:lnSpc>
              <a:buSzPct val="116000"/>
              <a:buFont typeface="Amatic SC Bold"/>
              <a:buChar char="*"/>
              <a:defRPr sz="8000">
                <a:latin typeface="Amatic SC Regular"/>
                <a:cs typeface="Amatic SC Regular"/>
              </a:defRPr>
            </a:lvl1pPr>
            <a:lvl2pPr marL="1301750" indent="-857250">
              <a:lnSpc>
                <a:spcPct val="100000"/>
              </a:lnSpc>
              <a:buSzPct val="116000"/>
              <a:buFont typeface="Amatic SC Bold"/>
              <a:buChar char="*"/>
              <a:defRPr sz="7200">
                <a:latin typeface="Amatic SC Regular"/>
                <a:cs typeface="Amatic SC Regular"/>
              </a:defRPr>
            </a:lvl2pPr>
            <a:lvl3pPr marL="1619250" indent="-857250">
              <a:lnSpc>
                <a:spcPct val="100000"/>
              </a:lnSpc>
              <a:buSzPct val="116000"/>
              <a:buFont typeface="Amatic SC Bold"/>
              <a:buChar char="*"/>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0"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600835181"/>
      </p:ext>
    </p:extLst>
  </p:cSld>
  <p:clrMapOvr>
    <a:masterClrMapping/>
  </p:clrMapOvr>
  <p:transition spd="med">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Numb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2463800" y="3022600"/>
            <a:ext cx="19494500" cy="7493000"/>
          </a:xfrm>
          <a:prstGeom prst="rect">
            <a:avLst/>
          </a:prstGeom>
        </p:spPr>
        <p:txBody>
          <a:bodyPr/>
          <a:lstStyle>
            <a:lvl1pPr marL="1371600" indent="-1371600">
              <a:lnSpc>
                <a:spcPct val="100000"/>
              </a:lnSpc>
              <a:buSzPct val="80000"/>
              <a:buFont typeface="+mj-lt"/>
              <a:buAutoNum type="arabicPeriod"/>
              <a:defRPr sz="8000">
                <a:latin typeface="Amatic SC Regular"/>
                <a:cs typeface="Amatic SC Regular"/>
              </a:defRPr>
            </a:lvl1pPr>
            <a:lvl2pPr marL="1816100" indent="-1371600">
              <a:lnSpc>
                <a:spcPct val="100000"/>
              </a:lnSpc>
              <a:buSzPct val="80000"/>
              <a:buFont typeface="+mj-lt"/>
              <a:buAutoNum type="arabicPeriod"/>
              <a:defRPr sz="7200">
                <a:latin typeface="Amatic SC Regular"/>
                <a:cs typeface="Amatic SC Regular"/>
              </a:defRPr>
            </a:lvl2pPr>
            <a:lvl3pPr marL="1905000" indent="-1143000">
              <a:lnSpc>
                <a:spcPct val="100000"/>
              </a:lnSpc>
              <a:buSzPct val="80000"/>
              <a:buFont typeface="+mj-lt"/>
              <a:buAutoNum type="arabicPeriod"/>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Book"/>
                <a:cs typeface="Oswald Book"/>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15066562"/>
      </p:ext>
    </p:extLst>
  </p:cSld>
  <p:clrMapOvr>
    <a:masterClrMapping/>
  </p:clrMapOvr>
  <p:transition spd="med">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2"/>
          <a:stretch>
            <a:fillRect/>
          </a:stretch>
        </p:blipFill>
        <p:spPr>
          <a:xfrm>
            <a:off x="2254896" y="4511452"/>
            <a:ext cx="19621500" cy="114300"/>
          </a:xfrm>
          <a:prstGeom prst="rect">
            <a:avLst/>
          </a:prstGeom>
        </p:spPr>
      </p:pic>
    </p:spTree>
    <p:extLst>
      <p:ext uri="{BB962C8B-B14F-4D97-AF65-F5344CB8AC3E}">
        <p14:creationId xmlns:p14="http://schemas.microsoft.com/office/powerpoint/2010/main" val="1895366507"/>
      </p:ext>
    </p:extLst>
  </p:cSld>
  <p:clrMapOvr>
    <a:masterClrMapping/>
  </p:clrMapOvr>
  <p:transition spd="med">
    <p:fade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1185246686"/>
      </p:ext>
    </p:extLst>
  </p:cSld>
  <p:clrMapOvr>
    <a:masterClrMapping/>
  </p:clrMapOvr>
  <p:transition spd="med">
    <p:fade thruBlk="1"/>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438357568"/>
      </p:ext>
    </p:extLst>
  </p:cSld>
  <p:clrMapOvr>
    <a:masterClrMapping/>
  </p:clrMapOvr>
  <p:transition spd="med">
    <p:fade thruBlk="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71838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20" name="Picture 19"/>
          <p:cNvPicPr>
            <a:picLocks noChangeAspect="1"/>
          </p:cNvPicPr>
          <p:nvPr userDrawn="1"/>
        </p:nvPicPr>
        <p:blipFill>
          <a:blip r:embed="rId2"/>
          <a:stretch>
            <a:fillRect/>
          </a:stretch>
        </p:blipFill>
        <p:spPr>
          <a:xfrm>
            <a:off x="2254896" y="6404984"/>
            <a:ext cx="19621500" cy="114300"/>
          </a:xfrm>
          <a:prstGeom prst="rect">
            <a:avLst/>
          </a:prstGeom>
        </p:spPr>
      </p:pic>
    </p:spTree>
    <p:extLst>
      <p:ext uri="{BB962C8B-B14F-4D97-AF65-F5344CB8AC3E}">
        <p14:creationId xmlns:p14="http://schemas.microsoft.com/office/powerpoint/2010/main" val="286593269"/>
      </p:ext>
    </p:extLst>
  </p:cSld>
  <p:clrMapOvr>
    <a:masterClrMapping/>
  </p:clrMapOvr>
  <p:transition spd="med">
    <p:fade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913"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912"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13"/>
          </p:nvPr>
        </p:nvSpPr>
        <p:spPr>
          <a:xfrm>
            <a:off x="7511480"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4"/>
          </p:nvPr>
        </p:nvSpPr>
        <p:spPr>
          <a:xfrm>
            <a:off x="7511479"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5"/>
          </p:nvPr>
        </p:nvSpPr>
        <p:spPr>
          <a:xfrm>
            <a:off x="12840072"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6"/>
          </p:nvPr>
        </p:nvSpPr>
        <p:spPr>
          <a:xfrm>
            <a:off x="12840071"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7"/>
          </p:nvPr>
        </p:nvSpPr>
        <p:spPr>
          <a:xfrm>
            <a:off x="18024649"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8"/>
          </p:nvPr>
        </p:nvSpPr>
        <p:spPr>
          <a:xfrm>
            <a:off x="18024648"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Picture Placeholder 8"/>
          <p:cNvSpPr>
            <a:spLocks noGrp="1"/>
          </p:cNvSpPr>
          <p:nvPr>
            <p:ph type="pic" sz="quarter" idx="19"/>
          </p:nvPr>
        </p:nvSpPr>
        <p:spPr>
          <a:xfrm>
            <a:off x="239891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7511480"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2840072"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8024648"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3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3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2"/>
          <a:stretch>
            <a:fillRect/>
          </a:stretch>
        </p:blipFill>
        <p:spPr>
          <a:xfrm>
            <a:off x="2326904" y="8946232"/>
            <a:ext cx="4013200" cy="114300"/>
          </a:xfrm>
          <a:prstGeom prst="rect">
            <a:avLst/>
          </a:prstGeom>
        </p:spPr>
      </p:pic>
      <p:pic>
        <p:nvPicPr>
          <p:cNvPr id="33" name="Picture 32"/>
          <p:cNvPicPr>
            <a:picLocks noChangeAspect="1"/>
          </p:cNvPicPr>
          <p:nvPr userDrawn="1"/>
        </p:nvPicPr>
        <p:blipFill>
          <a:blip r:embed="rId2"/>
          <a:stretch>
            <a:fillRect/>
          </a:stretch>
        </p:blipFill>
        <p:spPr>
          <a:xfrm>
            <a:off x="7439472" y="8946232"/>
            <a:ext cx="4013200" cy="114300"/>
          </a:xfrm>
          <a:prstGeom prst="rect">
            <a:avLst/>
          </a:prstGeom>
        </p:spPr>
      </p:pic>
      <p:pic>
        <p:nvPicPr>
          <p:cNvPr id="35" name="Picture 34"/>
          <p:cNvPicPr>
            <a:picLocks noChangeAspect="1"/>
          </p:cNvPicPr>
          <p:nvPr userDrawn="1"/>
        </p:nvPicPr>
        <p:blipFill>
          <a:blip r:embed="rId2"/>
          <a:stretch>
            <a:fillRect/>
          </a:stretch>
        </p:blipFill>
        <p:spPr>
          <a:xfrm>
            <a:off x="12787312" y="8946232"/>
            <a:ext cx="4013200" cy="114300"/>
          </a:xfrm>
          <a:prstGeom prst="rect">
            <a:avLst/>
          </a:prstGeom>
        </p:spPr>
      </p:pic>
      <p:pic>
        <p:nvPicPr>
          <p:cNvPr id="36" name="Picture 35"/>
          <p:cNvPicPr>
            <a:picLocks noChangeAspect="1"/>
          </p:cNvPicPr>
          <p:nvPr userDrawn="1"/>
        </p:nvPicPr>
        <p:blipFill>
          <a:blip r:embed="rId2"/>
          <a:stretch>
            <a:fillRect/>
          </a:stretch>
        </p:blipFill>
        <p:spPr>
          <a:xfrm>
            <a:off x="17971888" y="8946232"/>
            <a:ext cx="4013200" cy="114300"/>
          </a:xfrm>
          <a:prstGeom prst="rect">
            <a:avLst/>
          </a:prstGeom>
        </p:spPr>
      </p:pic>
    </p:spTree>
    <p:extLst>
      <p:ext uri="{BB962C8B-B14F-4D97-AF65-F5344CB8AC3E}">
        <p14:creationId xmlns:p14="http://schemas.microsoft.com/office/powerpoint/2010/main" val="1349884857"/>
      </p:ext>
    </p:extLst>
  </p:cSld>
  <p:clrMapOvr>
    <a:masterClrMapping/>
  </p:clrMapOvr>
  <p:transition spd="med">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14544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14544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13"/>
          </p:nvPr>
        </p:nvSpPr>
        <p:spPr>
          <a:xfrm>
            <a:off x="58326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4"/>
          </p:nvPr>
        </p:nvSpPr>
        <p:spPr>
          <a:xfrm>
            <a:off x="58326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5"/>
          </p:nvPr>
        </p:nvSpPr>
        <p:spPr>
          <a:xfrm>
            <a:off x="1017597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6"/>
          </p:nvPr>
        </p:nvSpPr>
        <p:spPr>
          <a:xfrm>
            <a:off x="1017597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7"/>
          </p:nvPr>
        </p:nvSpPr>
        <p:spPr>
          <a:xfrm>
            <a:off x="1456826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8"/>
          </p:nvPr>
        </p:nvSpPr>
        <p:spPr>
          <a:xfrm>
            <a:off x="1456826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Picture Placeholder 8"/>
          <p:cNvSpPr>
            <a:spLocks noGrp="1"/>
          </p:cNvSpPr>
          <p:nvPr>
            <p:ph type="pic" sz="quarter" idx="19"/>
          </p:nvPr>
        </p:nvSpPr>
        <p:spPr>
          <a:xfrm>
            <a:off x="14544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58326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0175975"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4568264"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6" name="Text Placeholder 12"/>
          <p:cNvSpPr>
            <a:spLocks noGrp="1"/>
          </p:cNvSpPr>
          <p:nvPr>
            <p:ph type="body" sz="quarter" idx="23"/>
          </p:nvPr>
        </p:nvSpPr>
        <p:spPr>
          <a:xfrm>
            <a:off x="18910424"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7" name="Text Placeholder 12"/>
          <p:cNvSpPr>
            <a:spLocks noGrp="1"/>
          </p:cNvSpPr>
          <p:nvPr>
            <p:ph type="body" sz="quarter" idx="24"/>
          </p:nvPr>
        </p:nvSpPr>
        <p:spPr>
          <a:xfrm>
            <a:off x="18910423"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8" name="Picture Placeholder 8"/>
          <p:cNvSpPr>
            <a:spLocks noGrp="1"/>
          </p:cNvSpPr>
          <p:nvPr>
            <p:ph type="pic" sz="quarter" idx="25"/>
          </p:nvPr>
        </p:nvSpPr>
        <p:spPr>
          <a:xfrm>
            <a:off x="1891042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2"/>
          <a:stretch>
            <a:fillRect/>
          </a:stretch>
        </p:blipFill>
        <p:spPr>
          <a:xfrm>
            <a:off x="1390800" y="8903940"/>
            <a:ext cx="4013200" cy="114300"/>
          </a:xfrm>
          <a:prstGeom prst="rect">
            <a:avLst/>
          </a:prstGeom>
        </p:spPr>
      </p:pic>
      <p:pic>
        <p:nvPicPr>
          <p:cNvPr id="41" name="Picture 40"/>
          <p:cNvPicPr>
            <a:picLocks noChangeAspect="1"/>
          </p:cNvPicPr>
          <p:nvPr userDrawn="1"/>
        </p:nvPicPr>
        <p:blipFill>
          <a:blip r:embed="rId2"/>
          <a:stretch>
            <a:fillRect/>
          </a:stretch>
        </p:blipFill>
        <p:spPr>
          <a:xfrm flipV="1">
            <a:off x="10115550" y="8874224"/>
            <a:ext cx="4013200" cy="173732"/>
          </a:xfrm>
          <a:prstGeom prst="rect">
            <a:avLst/>
          </a:prstGeom>
        </p:spPr>
      </p:pic>
      <p:pic>
        <p:nvPicPr>
          <p:cNvPr id="43" name="Picture 42"/>
          <p:cNvPicPr>
            <a:picLocks noChangeAspect="1"/>
          </p:cNvPicPr>
          <p:nvPr userDrawn="1"/>
        </p:nvPicPr>
        <p:blipFill>
          <a:blip r:embed="rId2"/>
          <a:stretch>
            <a:fillRect/>
          </a:stretch>
        </p:blipFill>
        <p:spPr>
          <a:xfrm>
            <a:off x="5802536" y="8903940"/>
            <a:ext cx="4013200" cy="114300"/>
          </a:xfrm>
          <a:prstGeom prst="rect">
            <a:avLst/>
          </a:prstGeom>
        </p:spPr>
      </p:pic>
      <p:pic>
        <p:nvPicPr>
          <p:cNvPr id="44" name="Picture 43"/>
          <p:cNvPicPr>
            <a:picLocks noChangeAspect="1"/>
          </p:cNvPicPr>
          <p:nvPr userDrawn="1"/>
        </p:nvPicPr>
        <p:blipFill>
          <a:blip r:embed="rId2"/>
          <a:stretch>
            <a:fillRect/>
          </a:stretch>
        </p:blipFill>
        <p:spPr>
          <a:xfrm flipV="1">
            <a:off x="14496256" y="8874224"/>
            <a:ext cx="4013200" cy="173732"/>
          </a:xfrm>
          <a:prstGeom prst="rect">
            <a:avLst/>
          </a:prstGeom>
        </p:spPr>
      </p:pic>
      <p:pic>
        <p:nvPicPr>
          <p:cNvPr id="45" name="Picture 44"/>
          <p:cNvPicPr>
            <a:picLocks noChangeAspect="1"/>
          </p:cNvPicPr>
          <p:nvPr userDrawn="1"/>
        </p:nvPicPr>
        <p:blipFill>
          <a:blip r:embed="rId2"/>
          <a:stretch>
            <a:fillRect/>
          </a:stretch>
        </p:blipFill>
        <p:spPr>
          <a:xfrm flipV="1">
            <a:off x="18816736" y="8874224"/>
            <a:ext cx="4013200" cy="173732"/>
          </a:xfrm>
          <a:prstGeom prst="rect">
            <a:avLst/>
          </a:prstGeom>
        </p:spPr>
      </p:pic>
    </p:spTree>
    <p:extLst>
      <p:ext uri="{BB962C8B-B14F-4D97-AF65-F5344CB8AC3E}">
        <p14:creationId xmlns:p14="http://schemas.microsoft.com/office/powerpoint/2010/main" val="3849428259"/>
      </p:ext>
    </p:extLst>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ullet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2463800" y="3022600"/>
            <a:ext cx="19494500" cy="7493000"/>
          </a:xfrm>
          <a:prstGeom prst="rect">
            <a:avLst/>
          </a:prstGeom>
        </p:spPr>
        <p:txBody>
          <a:bodyPr/>
          <a:lstStyle>
            <a:lvl1pPr marL="1143000" indent="-1143000">
              <a:lnSpc>
                <a:spcPct val="100000"/>
              </a:lnSpc>
              <a:buSzPct val="116000"/>
              <a:buFont typeface="Amatic SC Bold"/>
              <a:buChar char="*"/>
              <a:defRPr sz="8000">
                <a:latin typeface="Amatic SC Regular"/>
                <a:cs typeface="Amatic SC Regular"/>
              </a:defRPr>
            </a:lvl1pPr>
            <a:lvl2pPr marL="1301750" indent="-857250">
              <a:lnSpc>
                <a:spcPct val="100000"/>
              </a:lnSpc>
              <a:buSzPct val="116000"/>
              <a:buFont typeface="Amatic SC Bold"/>
              <a:buChar char="*"/>
              <a:defRPr sz="7200">
                <a:latin typeface="Amatic SC Regular"/>
                <a:cs typeface="Amatic SC Regular"/>
              </a:defRPr>
            </a:lvl2pPr>
            <a:lvl3pPr marL="1619250" indent="-857250">
              <a:lnSpc>
                <a:spcPct val="100000"/>
              </a:lnSpc>
              <a:buSzPct val="116000"/>
              <a:buFont typeface="Amatic SC Bold"/>
              <a:buChar char="*"/>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0"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598591997"/>
      </p:ext>
    </p:extLst>
  </p:cSld>
  <p:clrMapOvr>
    <a:masterClrMapping/>
  </p:clrMapOvr>
  <p:transition spd="med">
    <p:fade thruBlk="1"/>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0" name="Media Placeholder 9"/>
          <p:cNvSpPr>
            <a:spLocks noGrp="1"/>
          </p:cNvSpPr>
          <p:nvPr>
            <p:ph type="media" sz="quarter" idx="13"/>
          </p:nvPr>
        </p:nvSpPr>
        <p:spPr>
          <a:xfrm>
            <a:off x="6288088" y="2754313"/>
            <a:ext cx="11807825" cy="7775575"/>
          </a:xfrm>
          <a:prstGeom prst="rect">
            <a:avLst/>
          </a:prstGeom>
        </p:spPr>
        <p:txBody>
          <a:bodyPr vert="horz"/>
          <a:lstStyle/>
          <a:p>
            <a:endParaRPr lang="en-US"/>
          </a:p>
        </p:txBody>
      </p:sp>
      <p:sp>
        <p:nvSpPr>
          <p:cNvPr id="4" name="Title 3"/>
          <p:cNvSpPr>
            <a:spLocks noGrp="1"/>
          </p:cNvSpPr>
          <p:nvPr>
            <p:ph type="title" hasCustomPrompt="1"/>
          </p:nvPr>
        </p:nvSpPr>
        <p:spPr/>
        <p:txBody>
          <a:bodyPr/>
          <a:lstStyle/>
          <a:p>
            <a:r>
              <a:rPr lang="en-US" dirty="0"/>
              <a:t>CLICK TO EDIT MASTER TITLE STYLE</a:t>
            </a:r>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61065559"/>
      </p:ext>
    </p:extLst>
  </p:cSld>
  <p:clrMapOvr>
    <a:masterClrMapping/>
  </p:clrMapOvr>
  <p:transition spd="med">
    <p:fade thruBlk="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Case Stu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536892" cy="1701800"/>
          </a:xfrm>
        </p:spPr>
        <p:txBody>
          <a:bodyPr/>
          <a:lstStyle/>
          <a:p>
            <a:r>
              <a:rPr lang="en-US" dirty="0"/>
              <a:t>CLICK TO EDIT MASTER TITLE STYLE</a:t>
            </a:r>
          </a:p>
        </p:txBody>
      </p:sp>
      <p:sp>
        <p:nvSpPr>
          <p:cNvPr id="6" name="Media Placeholder 9"/>
          <p:cNvSpPr>
            <a:spLocks noGrp="1"/>
          </p:cNvSpPr>
          <p:nvPr>
            <p:ph type="media" sz="quarter" idx="13"/>
          </p:nvPr>
        </p:nvSpPr>
        <p:spPr>
          <a:xfrm>
            <a:off x="1318792" y="2754313"/>
            <a:ext cx="11807825" cy="7775575"/>
          </a:xfrm>
          <a:prstGeom prst="rect">
            <a:avLst/>
          </a:prstGeom>
        </p:spPr>
        <p:txBody>
          <a:bodyPr vert="horz"/>
          <a:lstStyle/>
          <a:p>
            <a:endParaRPr lang="en-US"/>
          </a:p>
        </p:txBody>
      </p:sp>
      <p:sp>
        <p:nvSpPr>
          <p:cNvPr id="11"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3"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486833613"/>
      </p:ext>
    </p:extLst>
  </p:cSld>
  <p:clrMapOvr>
    <a:masterClrMapping/>
  </p:clrMapOvr>
  <p:transition spd="med">
    <p:fade thruBlk="1"/>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1318792" y="2753544"/>
            <a:ext cx="11809833" cy="7776344"/>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13"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10751840"/>
      </p:ext>
    </p:extLst>
  </p:cSld>
  <p:clrMapOvr>
    <a:masterClrMapping/>
  </p:clrMapOvr>
  <p:transition spd="med">
    <p:fade thruBlk="1"/>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Image 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7511480" y="2753544"/>
            <a:ext cx="5617145" cy="3672408"/>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8"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1" name="Picture Placeholder 11"/>
          <p:cNvSpPr>
            <a:spLocks noGrp="1"/>
          </p:cNvSpPr>
          <p:nvPr>
            <p:ph type="pic" sz="quarter" idx="19"/>
          </p:nvPr>
        </p:nvSpPr>
        <p:spPr>
          <a:xfrm>
            <a:off x="7511480" y="6857480"/>
            <a:ext cx="5617145" cy="3672408"/>
          </a:xfrm>
          <a:prstGeom prst="rect">
            <a:avLst/>
          </a:prstGeom>
        </p:spPr>
        <p:txBody>
          <a:bodyPr vert="horz"/>
          <a:lstStyle/>
          <a:p>
            <a:endParaRPr lang="en-US"/>
          </a:p>
        </p:txBody>
      </p:sp>
      <p:sp>
        <p:nvSpPr>
          <p:cNvPr id="13" name="Picture Placeholder 11"/>
          <p:cNvSpPr>
            <a:spLocks noGrp="1"/>
          </p:cNvSpPr>
          <p:nvPr>
            <p:ph type="pic" sz="quarter" idx="20"/>
          </p:nvPr>
        </p:nvSpPr>
        <p:spPr>
          <a:xfrm>
            <a:off x="1390800" y="2753544"/>
            <a:ext cx="5617145" cy="7776344"/>
          </a:xfrm>
          <a:prstGeom prst="rect">
            <a:avLst/>
          </a:prstGeom>
        </p:spPr>
        <p:txBody>
          <a:bodyPr vert="horz"/>
          <a:lstStyle/>
          <a:p>
            <a:endParaRPr lang="en-US"/>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779489444"/>
      </p:ext>
    </p:extLst>
  </p:cSld>
  <p:clrMapOvr>
    <a:masterClrMapping/>
  </p:clrMapOvr>
  <p:transition spd="med">
    <p:fade thruBlk="1"/>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8" name="Picture Placeholder 11"/>
          <p:cNvSpPr>
            <a:spLocks noGrp="1"/>
          </p:cNvSpPr>
          <p:nvPr>
            <p:ph type="pic" sz="quarter" idx="20"/>
          </p:nvPr>
        </p:nvSpPr>
        <p:spPr>
          <a:xfrm>
            <a:off x="1390800" y="2753544"/>
            <a:ext cx="10513168" cy="7776344"/>
          </a:xfrm>
          <a:prstGeom prst="rect">
            <a:avLst/>
          </a:prstGeom>
        </p:spPr>
        <p:txBody>
          <a:bodyPr vert="horz"/>
          <a:lstStyle/>
          <a:p>
            <a:endParaRPr lang="en-US"/>
          </a:p>
        </p:txBody>
      </p:sp>
      <p:sp>
        <p:nvSpPr>
          <p:cNvPr id="9" name="Picture Placeholder 11"/>
          <p:cNvSpPr>
            <a:spLocks noGrp="1"/>
          </p:cNvSpPr>
          <p:nvPr>
            <p:ph type="pic" sz="quarter" idx="21"/>
          </p:nvPr>
        </p:nvSpPr>
        <p:spPr>
          <a:xfrm>
            <a:off x="12336016" y="2753544"/>
            <a:ext cx="10513168" cy="7776344"/>
          </a:xfrm>
          <a:prstGeom prst="rect">
            <a:avLst/>
          </a:prstGeom>
        </p:spPr>
        <p:txBody>
          <a:bodyPr vert="horz"/>
          <a:lstStyle/>
          <a:p>
            <a:endParaRPr lang="en-US"/>
          </a:p>
        </p:txBody>
      </p:sp>
      <p:sp>
        <p:nvSpPr>
          <p:cNvPr id="1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754234570"/>
      </p:ext>
    </p:extLst>
  </p:cSld>
  <p:clrMapOvr>
    <a:masterClrMapping/>
  </p:clrMapOvr>
  <p:transition spd="med">
    <p:fade thruBlk="1"/>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 Big Image">
    <p:spTree>
      <p:nvGrpSpPr>
        <p:cNvPr id="1" name=""/>
        <p:cNvGrpSpPr/>
        <p:nvPr/>
      </p:nvGrpSpPr>
      <p:grpSpPr>
        <a:xfrm>
          <a:off x="0" y="0"/>
          <a:ext cx="0" cy="0"/>
          <a:chOff x="0" y="0"/>
          <a:chExt cx="0" cy="0"/>
        </a:xfrm>
      </p:grpSpPr>
      <p:sp>
        <p:nvSpPr>
          <p:cNvPr id="6" name="Picture Placeholder 11"/>
          <p:cNvSpPr>
            <a:spLocks noGrp="1"/>
          </p:cNvSpPr>
          <p:nvPr>
            <p:ph type="pic" sz="quarter" idx="20"/>
          </p:nvPr>
        </p:nvSpPr>
        <p:spPr>
          <a:xfrm>
            <a:off x="0" y="0"/>
            <a:ext cx="24384000" cy="13716000"/>
          </a:xfrm>
          <a:prstGeom prst="rect">
            <a:avLst/>
          </a:prstGeom>
        </p:spPr>
        <p:txBody>
          <a:bodyPr vert="horz"/>
          <a:lstStyle/>
          <a:p>
            <a:endParaRPr lang="en-US"/>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962975167"/>
      </p:ext>
    </p:extLst>
  </p:cSld>
  <p:clrMapOvr>
    <a:masterClrMapping/>
  </p:clrMapOvr>
  <p:transition spd="med">
    <p:fade thruBlk="1"/>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Though Bubbles">
    <p:spTree>
      <p:nvGrpSpPr>
        <p:cNvPr id="1" name=""/>
        <p:cNvGrpSpPr/>
        <p:nvPr/>
      </p:nvGrpSpPr>
      <p:grpSpPr>
        <a:xfrm>
          <a:off x="0" y="0"/>
          <a:ext cx="0" cy="0"/>
          <a:chOff x="0" y="0"/>
          <a:chExt cx="0" cy="0"/>
        </a:xfrm>
      </p:grpSpPr>
      <p:sp>
        <p:nvSpPr>
          <p:cNvPr id="30" name="Oval Callout 29"/>
          <p:cNvSpPr/>
          <p:nvPr userDrawn="1"/>
        </p:nvSpPr>
        <p:spPr bwMode="auto">
          <a:xfrm>
            <a:off x="16728504" y="3041576"/>
            <a:ext cx="5184576" cy="3528392"/>
          </a:xfrm>
          <a:prstGeom prst="wedgeEllipseCallout">
            <a:avLst>
              <a:gd name="adj1" fmla="val 1552"/>
              <a:gd name="adj2" fmla="val 63400"/>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8" name="Oval Callout 27"/>
          <p:cNvSpPr/>
          <p:nvPr userDrawn="1"/>
        </p:nvSpPr>
        <p:spPr bwMode="auto">
          <a:xfrm>
            <a:off x="2398912" y="3041576"/>
            <a:ext cx="5184576" cy="3528392"/>
          </a:xfrm>
          <a:prstGeom prst="wedgeEllipseCallout">
            <a:avLst>
              <a:gd name="adj1" fmla="val 1552"/>
              <a:gd name="adj2" fmla="val 63400"/>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9" name="Oval Callout 28"/>
          <p:cNvSpPr/>
          <p:nvPr userDrawn="1"/>
        </p:nvSpPr>
        <p:spPr bwMode="auto">
          <a:xfrm>
            <a:off x="9599712" y="3041576"/>
            <a:ext cx="5184576" cy="3528392"/>
          </a:xfrm>
          <a:prstGeom prst="wedgeEllipseCallout">
            <a:avLst>
              <a:gd name="adj1" fmla="val 1552"/>
              <a:gd name="adj2" fmla="val 63400"/>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3"/>
          </p:nvPr>
        </p:nvSpPr>
        <p:spPr>
          <a:xfrm>
            <a:off x="2686944"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4"/>
          </p:nvPr>
        </p:nvSpPr>
        <p:spPr>
          <a:xfrm>
            <a:off x="2686944"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5"/>
          </p:nvPr>
        </p:nvSpPr>
        <p:spPr>
          <a:xfrm>
            <a:off x="9854916"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6"/>
          </p:nvPr>
        </p:nvSpPr>
        <p:spPr>
          <a:xfrm>
            <a:off x="9854915"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7"/>
          </p:nvPr>
        </p:nvSpPr>
        <p:spPr>
          <a:xfrm>
            <a:off x="17075113"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8"/>
          </p:nvPr>
        </p:nvSpPr>
        <p:spPr>
          <a:xfrm>
            <a:off x="17075112"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9"/>
          </p:nvPr>
        </p:nvSpPr>
        <p:spPr>
          <a:xfrm>
            <a:off x="2686944"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0"/>
          </p:nvPr>
        </p:nvSpPr>
        <p:spPr>
          <a:xfrm>
            <a:off x="9780303"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1"/>
          </p:nvPr>
        </p:nvSpPr>
        <p:spPr>
          <a:xfrm>
            <a:off x="17016536" y="3977680"/>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 name="Picture 3"/>
          <p:cNvPicPr>
            <a:picLocks noChangeAspect="1"/>
          </p:cNvPicPr>
          <p:nvPr userDrawn="1"/>
        </p:nvPicPr>
        <p:blipFill>
          <a:blip r:embed="rId5"/>
          <a:stretch>
            <a:fillRect/>
          </a:stretch>
        </p:blipFill>
        <p:spPr>
          <a:xfrm>
            <a:off x="9769475" y="8154144"/>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8154144"/>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8154144"/>
            <a:ext cx="4851400" cy="114300"/>
          </a:xfrm>
          <a:prstGeom prst="rect">
            <a:avLst/>
          </a:prstGeom>
        </p:spPr>
      </p:pic>
    </p:spTree>
    <p:extLst>
      <p:ext uri="{BB962C8B-B14F-4D97-AF65-F5344CB8AC3E}">
        <p14:creationId xmlns:p14="http://schemas.microsoft.com/office/powerpoint/2010/main" val="558147828"/>
      </p:ext>
    </p:extLst>
  </p:cSld>
  <p:clrMapOvr>
    <a:masterClrMapping/>
  </p:clrMapOvr>
  <p:transition spd="med">
    <p:fade thruBlk="1"/>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hree Though Bubbles_down">
    <p:spTree>
      <p:nvGrpSpPr>
        <p:cNvPr id="1" name=""/>
        <p:cNvGrpSpPr/>
        <p:nvPr/>
      </p:nvGrpSpPr>
      <p:grpSpPr>
        <a:xfrm>
          <a:off x="0" y="0"/>
          <a:ext cx="0" cy="0"/>
          <a:chOff x="0" y="0"/>
          <a:chExt cx="0" cy="0"/>
        </a:xfrm>
      </p:grpSpPr>
      <p:sp>
        <p:nvSpPr>
          <p:cNvPr id="30" name="Oval Callout 29"/>
          <p:cNvSpPr/>
          <p:nvPr userDrawn="1"/>
        </p:nvSpPr>
        <p:spPr bwMode="auto">
          <a:xfrm>
            <a:off x="16728504" y="4725998"/>
            <a:ext cx="5184576" cy="3528392"/>
          </a:xfrm>
          <a:prstGeom prst="wedgeEllipseCallout">
            <a:avLst>
              <a:gd name="adj1" fmla="val 1552"/>
              <a:gd name="adj2" fmla="val 63400"/>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8" name="Oval Callout 27"/>
          <p:cNvSpPr/>
          <p:nvPr userDrawn="1"/>
        </p:nvSpPr>
        <p:spPr bwMode="auto">
          <a:xfrm>
            <a:off x="2398912" y="4725998"/>
            <a:ext cx="5184576" cy="3528392"/>
          </a:xfrm>
          <a:prstGeom prst="wedgeEllipseCallout">
            <a:avLst>
              <a:gd name="adj1" fmla="val 1552"/>
              <a:gd name="adj2" fmla="val 63400"/>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9" name="Oval Callout 28"/>
          <p:cNvSpPr/>
          <p:nvPr userDrawn="1"/>
        </p:nvSpPr>
        <p:spPr bwMode="auto">
          <a:xfrm>
            <a:off x="9599712" y="4725998"/>
            <a:ext cx="5184576" cy="3528392"/>
          </a:xfrm>
          <a:prstGeom prst="wedgeEllipseCallout">
            <a:avLst>
              <a:gd name="adj1" fmla="val 1552"/>
              <a:gd name="adj2" fmla="val 63400"/>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3"/>
          </p:nvPr>
        </p:nvSpPr>
        <p:spPr>
          <a:xfrm>
            <a:off x="2686944"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4"/>
          </p:nvPr>
        </p:nvSpPr>
        <p:spPr>
          <a:xfrm>
            <a:off x="2686944"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5"/>
          </p:nvPr>
        </p:nvSpPr>
        <p:spPr>
          <a:xfrm>
            <a:off x="9854916"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6"/>
          </p:nvPr>
        </p:nvSpPr>
        <p:spPr>
          <a:xfrm>
            <a:off x="9854915"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7"/>
          </p:nvPr>
        </p:nvSpPr>
        <p:spPr>
          <a:xfrm>
            <a:off x="17075113"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8"/>
          </p:nvPr>
        </p:nvSpPr>
        <p:spPr>
          <a:xfrm>
            <a:off x="17075112"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9"/>
          </p:nvPr>
        </p:nvSpPr>
        <p:spPr>
          <a:xfrm>
            <a:off x="2686944"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0"/>
          </p:nvPr>
        </p:nvSpPr>
        <p:spPr>
          <a:xfrm>
            <a:off x="9780303"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1"/>
          </p:nvPr>
        </p:nvSpPr>
        <p:spPr>
          <a:xfrm>
            <a:off x="17016536" y="5662102"/>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 name="Picture 3"/>
          <p:cNvPicPr>
            <a:picLocks noChangeAspect="1"/>
          </p:cNvPicPr>
          <p:nvPr userDrawn="1"/>
        </p:nvPicPr>
        <p:blipFill>
          <a:blip r:embed="rId5"/>
          <a:stretch>
            <a:fillRect/>
          </a:stretch>
        </p:blipFill>
        <p:spPr>
          <a:xfrm>
            <a:off x="9769475" y="9838566"/>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9838566"/>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9838566"/>
            <a:ext cx="4851400" cy="114300"/>
          </a:xfrm>
          <a:prstGeom prst="rect">
            <a:avLst/>
          </a:prstGeom>
        </p:spPr>
      </p:pic>
    </p:spTree>
    <p:extLst>
      <p:ext uri="{BB962C8B-B14F-4D97-AF65-F5344CB8AC3E}">
        <p14:creationId xmlns:p14="http://schemas.microsoft.com/office/powerpoint/2010/main" val="1860143528"/>
      </p:ext>
    </p:extLst>
  </p:cSld>
  <p:clrMapOvr>
    <a:masterClrMapping/>
  </p:clrMapOvr>
  <p:transition spd="med">
    <p:fade thruBlk="1"/>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49" name="Oval 48"/>
          <p:cNvSpPr/>
          <p:nvPr userDrawn="1"/>
        </p:nvSpPr>
        <p:spPr bwMode="auto">
          <a:xfrm>
            <a:off x="18024648" y="2825552"/>
            <a:ext cx="3744416" cy="3744416"/>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48" name="Oval 47"/>
          <p:cNvSpPr/>
          <p:nvPr userDrawn="1"/>
        </p:nvSpPr>
        <p:spPr bwMode="auto">
          <a:xfrm>
            <a:off x="12840072" y="2825552"/>
            <a:ext cx="3744416" cy="3744416"/>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47" name="Oval 46"/>
          <p:cNvSpPr/>
          <p:nvPr userDrawn="1"/>
        </p:nvSpPr>
        <p:spPr bwMode="auto">
          <a:xfrm>
            <a:off x="7655496" y="2825552"/>
            <a:ext cx="3744416" cy="3744416"/>
          </a:xfrm>
          <a:prstGeom prst="ellipse">
            <a:avLst/>
          </a:prstGeom>
          <a:blipFill rotWithShape="1">
            <a:blip r:embed="rId4"/>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46" name="Oval 45"/>
          <p:cNvSpPr/>
          <p:nvPr userDrawn="1"/>
        </p:nvSpPr>
        <p:spPr bwMode="auto">
          <a:xfrm>
            <a:off x="2542928" y="2825552"/>
            <a:ext cx="3744416" cy="3744416"/>
          </a:xfrm>
          <a:prstGeom prst="ellipse">
            <a:avLst/>
          </a:prstGeom>
          <a:blipFill rotWithShape="1">
            <a:blip r:embed="rId5"/>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pic>
        <p:nvPicPr>
          <p:cNvPr id="43" name="Picture 42"/>
          <p:cNvPicPr>
            <a:picLocks noChangeAspect="1"/>
          </p:cNvPicPr>
          <p:nvPr userDrawn="1"/>
        </p:nvPicPr>
        <p:blipFill>
          <a:blip r:embed="rId6"/>
          <a:stretch>
            <a:fillRect/>
          </a:stretch>
        </p:blipFill>
        <p:spPr>
          <a:xfrm>
            <a:off x="11747500" y="4265712"/>
            <a:ext cx="876300" cy="9144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23"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0"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1" name="Text Placeholder 12"/>
          <p:cNvSpPr>
            <a:spLocks noGrp="1"/>
          </p:cNvSpPr>
          <p:nvPr>
            <p:ph type="body" sz="quarter" idx="21"/>
          </p:nvPr>
        </p:nvSpPr>
        <p:spPr>
          <a:xfrm>
            <a:off x="2686945" y="3977680"/>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Text Placeholder 12"/>
          <p:cNvSpPr>
            <a:spLocks noGrp="1"/>
          </p:cNvSpPr>
          <p:nvPr>
            <p:ph type="body" sz="quarter" idx="22"/>
          </p:nvPr>
        </p:nvSpPr>
        <p:spPr>
          <a:xfrm>
            <a:off x="7799512" y="3977680"/>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3" name="Text Placeholder 12"/>
          <p:cNvSpPr>
            <a:spLocks noGrp="1"/>
          </p:cNvSpPr>
          <p:nvPr>
            <p:ph type="body" sz="quarter" idx="23"/>
          </p:nvPr>
        </p:nvSpPr>
        <p:spPr>
          <a:xfrm>
            <a:off x="18168664"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4" name="Text Placeholder 12"/>
          <p:cNvSpPr>
            <a:spLocks noGrp="1"/>
          </p:cNvSpPr>
          <p:nvPr>
            <p:ph type="body" sz="quarter" idx="24"/>
          </p:nvPr>
        </p:nvSpPr>
        <p:spPr>
          <a:xfrm>
            <a:off x="12984088"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7" name="Picture 36"/>
          <p:cNvPicPr>
            <a:picLocks noChangeAspect="1"/>
          </p:cNvPicPr>
          <p:nvPr userDrawn="1"/>
        </p:nvPicPr>
        <p:blipFill>
          <a:blip r:embed="rId7"/>
          <a:stretch>
            <a:fillRect/>
          </a:stretch>
        </p:blipFill>
        <p:spPr>
          <a:xfrm>
            <a:off x="2274144" y="8154144"/>
            <a:ext cx="4013200" cy="114300"/>
          </a:xfrm>
          <a:prstGeom prst="rect">
            <a:avLst/>
          </a:prstGeom>
        </p:spPr>
      </p:pic>
      <p:pic>
        <p:nvPicPr>
          <p:cNvPr id="39" name="Picture 38"/>
          <p:cNvPicPr>
            <a:picLocks noChangeAspect="1"/>
          </p:cNvPicPr>
          <p:nvPr userDrawn="1"/>
        </p:nvPicPr>
        <p:blipFill>
          <a:blip r:embed="rId7"/>
          <a:stretch>
            <a:fillRect/>
          </a:stretch>
        </p:blipFill>
        <p:spPr>
          <a:xfrm>
            <a:off x="7386712" y="8154144"/>
            <a:ext cx="4013200" cy="114300"/>
          </a:xfrm>
          <a:prstGeom prst="rect">
            <a:avLst/>
          </a:prstGeom>
        </p:spPr>
      </p:pic>
      <p:pic>
        <p:nvPicPr>
          <p:cNvPr id="40" name="Picture 39"/>
          <p:cNvPicPr>
            <a:picLocks noChangeAspect="1"/>
          </p:cNvPicPr>
          <p:nvPr userDrawn="1"/>
        </p:nvPicPr>
        <p:blipFill>
          <a:blip r:embed="rId7"/>
          <a:stretch>
            <a:fillRect/>
          </a:stretch>
        </p:blipFill>
        <p:spPr>
          <a:xfrm>
            <a:off x="12643296" y="8154144"/>
            <a:ext cx="4013200" cy="114300"/>
          </a:xfrm>
          <a:prstGeom prst="rect">
            <a:avLst/>
          </a:prstGeom>
        </p:spPr>
      </p:pic>
      <p:pic>
        <p:nvPicPr>
          <p:cNvPr id="41" name="Picture 40"/>
          <p:cNvPicPr>
            <a:picLocks noChangeAspect="1"/>
          </p:cNvPicPr>
          <p:nvPr userDrawn="1"/>
        </p:nvPicPr>
        <p:blipFill>
          <a:blip r:embed="rId7"/>
          <a:stretch>
            <a:fillRect/>
          </a:stretch>
        </p:blipFill>
        <p:spPr>
          <a:xfrm>
            <a:off x="17899880" y="8154144"/>
            <a:ext cx="4013200" cy="114300"/>
          </a:xfrm>
          <a:prstGeom prst="rect">
            <a:avLst/>
          </a:prstGeom>
        </p:spPr>
      </p:pic>
      <p:pic>
        <p:nvPicPr>
          <p:cNvPr id="44" name="Picture 43"/>
          <p:cNvPicPr>
            <a:picLocks noChangeAspect="1"/>
          </p:cNvPicPr>
          <p:nvPr userDrawn="1"/>
        </p:nvPicPr>
        <p:blipFill>
          <a:blip r:embed="rId6"/>
          <a:stretch>
            <a:fillRect/>
          </a:stretch>
        </p:blipFill>
        <p:spPr>
          <a:xfrm>
            <a:off x="6575376" y="4265712"/>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4265712"/>
            <a:ext cx="876300" cy="914400"/>
          </a:xfrm>
          <a:prstGeom prst="rect">
            <a:avLst/>
          </a:prstGeom>
        </p:spPr>
      </p:pic>
    </p:spTree>
    <p:extLst>
      <p:ext uri="{BB962C8B-B14F-4D97-AF65-F5344CB8AC3E}">
        <p14:creationId xmlns:p14="http://schemas.microsoft.com/office/powerpoint/2010/main" val="846012449"/>
      </p:ext>
    </p:extLst>
  </p:cSld>
  <p:clrMapOvr>
    <a:masterClrMapping/>
  </p:clrMapOvr>
  <p:transition spd="med">
    <p:fade thruBlk="1"/>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4"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2"/>
          <a:stretch>
            <a:fillRect/>
          </a:stretch>
        </p:blipFill>
        <p:spPr>
          <a:xfrm>
            <a:off x="1678832" y="2537520"/>
            <a:ext cx="5334000" cy="4889500"/>
          </a:xfrm>
          <a:prstGeom prst="rect">
            <a:avLst/>
          </a:prstGeom>
        </p:spPr>
      </p:pic>
      <p:pic>
        <p:nvPicPr>
          <p:cNvPr id="4" name="Picture 3"/>
          <p:cNvPicPr>
            <a:picLocks noChangeAspect="1"/>
          </p:cNvPicPr>
          <p:nvPr userDrawn="1"/>
        </p:nvPicPr>
        <p:blipFill>
          <a:blip r:embed="rId3"/>
          <a:stretch>
            <a:fillRect/>
          </a:stretch>
        </p:blipFill>
        <p:spPr>
          <a:xfrm>
            <a:off x="6870576" y="2616448"/>
            <a:ext cx="5105400" cy="4673600"/>
          </a:xfrm>
          <a:prstGeom prst="rect">
            <a:avLst/>
          </a:prstGeom>
        </p:spPr>
      </p:pic>
      <p:pic>
        <p:nvPicPr>
          <p:cNvPr id="5" name="Picture 4"/>
          <p:cNvPicPr>
            <a:picLocks noChangeAspect="1"/>
          </p:cNvPicPr>
          <p:nvPr userDrawn="1"/>
        </p:nvPicPr>
        <p:blipFill>
          <a:blip r:embed="rId4"/>
          <a:stretch>
            <a:fillRect/>
          </a:stretch>
        </p:blipFill>
        <p:spPr>
          <a:xfrm>
            <a:off x="12336016" y="2321496"/>
            <a:ext cx="4965700" cy="4546600"/>
          </a:xfrm>
          <a:prstGeom prst="rect">
            <a:avLst/>
          </a:prstGeom>
        </p:spPr>
      </p:pic>
      <p:pic>
        <p:nvPicPr>
          <p:cNvPr id="28" name="Picture 27"/>
          <p:cNvPicPr>
            <a:picLocks noChangeAspect="1"/>
          </p:cNvPicPr>
          <p:nvPr userDrawn="1"/>
        </p:nvPicPr>
        <p:blipFill>
          <a:blip r:embed="rId5"/>
          <a:stretch>
            <a:fillRect/>
          </a:stretch>
        </p:blipFill>
        <p:spPr>
          <a:xfrm>
            <a:off x="17376576" y="2321496"/>
            <a:ext cx="5092700" cy="4660900"/>
          </a:xfrm>
          <a:prstGeom prst="rect">
            <a:avLst/>
          </a:prstGeom>
        </p:spPr>
      </p:pic>
      <p:sp>
        <p:nvSpPr>
          <p:cNvPr id="25" name="Text Placeholder 12"/>
          <p:cNvSpPr>
            <a:spLocks noGrp="1"/>
          </p:cNvSpPr>
          <p:nvPr>
            <p:ph type="body" sz="quarter" idx="24"/>
          </p:nvPr>
        </p:nvSpPr>
        <p:spPr>
          <a:xfrm>
            <a:off x="19032760" y="3329608"/>
            <a:ext cx="1944216" cy="2736304"/>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22"/>
          </p:nvPr>
        </p:nvSpPr>
        <p:spPr>
          <a:xfrm>
            <a:off x="8303568" y="3941676"/>
            <a:ext cx="230425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23"/>
          </p:nvPr>
        </p:nvSpPr>
        <p:spPr>
          <a:xfrm>
            <a:off x="13992200" y="3941676"/>
            <a:ext cx="158417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21"/>
          </p:nvPr>
        </p:nvSpPr>
        <p:spPr>
          <a:xfrm>
            <a:off x="2974976" y="3941676"/>
            <a:ext cx="266429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6"/>
          <a:stretch>
            <a:fillRect/>
          </a:stretch>
        </p:blipFill>
        <p:spPr>
          <a:xfrm>
            <a:off x="2274144" y="8154144"/>
            <a:ext cx="4013200" cy="114300"/>
          </a:xfrm>
          <a:prstGeom prst="rect">
            <a:avLst/>
          </a:prstGeom>
        </p:spPr>
      </p:pic>
      <p:pic>
        <p:nvPicPr>
          <p:cNvPr id="31" name="Picture 30"/>
          <p:cNvPicPr>
            <a:picLocks noChangeAspect="1"/>
          </p:cNvPicPr>
          <p:nvPr userDrawn="1"/>
        </p:nvPicPr>
        <p:blipFill>
          <a:blip r:embed="rId6"/>
          <a:stretch>
            <a:fillRect/>
          </a:stretch>
        </p:blipFill>
        <p:spPr>
          <a:xfrm>
            <a:off x="7386712" y="8154144"/>
            <a:ext cx="4013200" cy="114300"/>
          </a:xfrm>
          <a:prstGeom prst="rect">
            <a:avLst/>
          </a:prstGeom>
        </p:spPr>
      </p:pic>
      <p:pic>
        <p:nvPicPr>
          <p:cNvPr id="32" name="Picture 31"/>
          <p:cNvPicPr>
            <a:picLocks noChangeAspect="1"/>
          </p:cNvPicPr>
          <p:nvPr userDrawn="1"/>
        </p:nvPicPr>
        <p:blipFill>
          <a:blip r:embed="rId6"/>
          <a:stretch>
            <a:fillRect/>
          </a:stretch>
        </p:blipFill>
        <p:spPr>
          <a:xfrm>
            <a:off x="12643296" y="8154144"/>
            <a:ext cx="4013200" cy="114300"/>
          </a:xfrm>
          <a:prstGeom prst="rect">
            <a:avLst/>
          </a:prstGeom>
        </p:spPr>
      </p:pic>
      <p:pic>
        <p:nvPicPr>
          <p:cNvPr id="33" name="Picture 32"/>
          <p:cNvPicPr>
            <a:picLocks noChangeAspect="1"/>
          </p:cNvPicPr>
          <p:nvPr userDrawn="1"/>
        </p:nvPicPr>
        <p:blipFill>
          <a:blip r:embed="rId6"/>
          <a:stretch>
            <a:fillRect/>
          </a:stretch>
        </p:blipFill>
        <p:spPr>
          <a:xfrm>
            <a:off x="17899880" y="8154144"/>
            <a:ext cx="4013200" cy="114300"/>
          </a:xfrm>
          <a:prstGeom prst="rect">
            <a:avLst/>
          </a:prstGeom>
        </p:spPr>
      </p:pic>
    </p:spTree>
    <p:extLst>
      <p:ext uri="{BB962C8B-B14F-4D97-AF65-F5344CB8AC3E}">
        <p14:creationId xmlns:p14="http://schemas.microsoft.com/office/powerpoint/2010/main" val="2767885723"/>
      </p:ext>
    </p:extLst>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Numb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2463800" y="3022600"/>
            <a:ext cx="19494500" cy="7493000"/>
          </a:xfrm>
          <a:prstGeom prst="rect">
            <a:avLst/>
          </a:prstGeom>
        </p:spPr>
        <p:txBody>
          <a:bodyPr/>
          <a:lstStyle>
            <a:lvl1pPr marL="1371600" indent="-1371600">
              <a:lnSpc>
                <a:spcPct val="100000"/>
              </a:lnSpc>
              <a:buSzPct val="80000"/>
              <a:buFont typeface="+mj-lt"/>
              <a:buAutoNum type="arabicPeriod"/>
              <a:defRPr sz="8000">
                <a:latin typeface="Amatic SC Regular"/>
                <a:cs typeface="Amatic SC Regular"/>
              </a:defRPr>
            </a:lvl1pPr>
            <a:lvl2pPr marL="1816100" indent="-1371600">
              <a:lnSpc>
                <a:spcPct val="100000"/>
              </a:lnSpc>
              <a:buSzPct val="80000"/>
              <a:buFont typeface="+mj-lt"/>
              <a:buAutoNum type="arabicPeriod"/>
              <a:defRPr sz="7200">
                <a:latin typeface="Amatic SC Regular"/>
                <a:cs typeface="Amatic SC Regular"/>
              </a:defRPr>
            </a:lvl2pPr>
            <a:lvl3pPr marL="1905000" indent="-1143000">
              <a:lnSpc>
                <a:spcPct val="100000"/>
              </a:lnSpc>
              <a:buSzPct val="80000"/>
              <a:buFont typeface="+mj-lt"/>
              <a:buAutoNum type="arabicPeriod"/>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Book"/>
                <a:cs typeface="Oswald Book"/>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4170325662"/>
      </p:ext>
    </p:extLst>
  </p:cSld>
  <p:clrMapOvr>
    <a:masterClrMapping/>
  </p:clrMapOvr>
  <p:transition spd="med">
    <p:fade thruBlk="1"/>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Overlapping Bubbles">
    <p:spTree>
      <p:nvGrpSpPr>
        <p:cNvPr id="1" name=""/>
        <p:cNvGrpSpPr/>
        <p:nvPr/>
      </p:nvGrpSpPr>
      <p:grpSpPr>
        <a:xfrm>
          <a:off x="0" y="0"/>
          <a:ext cx="0" cy="0"/>
          <a:chOff x="0" y="0"/>
          <a:chExt cx="0" cy="0"/>
        </a:xfrm>
      </p:grpSpPr>
      <p:sp>
        <p:nvSpPr>
          <p:cNvPr id="29" name="Oval 28"/>
          <p:cNvSpPr/>
          <p:nvPr userDrawn="1"/>
        </p:nvSpPr>
        <p:spPr bwMode="auto">
          <a:xfrm>
            <a:off x="4127104" y="2681536"/>
            <a:ext cx="5112568" cy="5112568"/>
          </a:xfrm>
          <a:prstGeom prst="ellipse">
            <a:avLst/>
          </a:prstGeom>
          <a:blipFill rotWithShape="1">
            <a:blip r:embed="rId2">
              <a:alphaModFix amt="67000"/>
            </a:blip>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8" name="Oval 27"/>
          <p:cNvSpPr/>
          <p:nvPr userDrawn="1"/>
        </p:nvSpPr>
        <p:spPr bwMode="auto">
          <a:xfrm>
            <a:off x="6071320" y="5921896"/>
            <a:ext cx="5112568" cy="5112568"/>
          </a:xfrm>
          <a:prstGeom prst="ellipse">
            <a:avLst/>
          </a:prstGeom>
          <a:blipFill rotWithShape="1">
            <a:blip r:embed="rId3">
              <a:alphaModFix amt="72000"/>
            </a:blip>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6" name="Oval 25"/>
          <p:cNvSpPr/>
          <p:nvPr userDrawn="1"/>
        </p:nvSpPr>
        <p:spPr bwMode="auto">
          <a:xfrm>
            <a:off x="2110880" y="5921896"/>
            <a:ext cx="5112568" cy="5112568"/>
          </a:xfrm>
          <a:prstGeom prst="ellipse">
            <a:avLst/>
          </a:prstGeom>
          <a:blipFill dpi="0" rotWithShape="1">
            <a:blip r:embed="rId4">
              <a:alphaModFix amt="70000"/>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sp>
        <p:nvSpPr>
          <p:cNvPr id="7"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8"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Oval 6"/>
          <p:cNvSpPr/>
          <p:nvPr userDrawn="1"/>
        </p:nvSpPr>
        <p:spPr>
          <a:xfrm>
            <a:off x="7501879" y="7208919"/>
            <a:ext cx="2972490" cy="272478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defTabSz="2667000">
              <a:lnSpc>
                <a:spcPct val="90000"/>
              </a:lnSpc>
              <a:spcAft>
                <a:spcPct val="35000"/>
              </a:spcAft>
            </a:pPr>
            <a:endParaRPr lang="en-US" sz="6000" dirty="0">
              <a:solidFill>
                <a:srgbClr val="FFFFFF"/>
              </a:solidFill>
              <a:latin typeface="Amatic SC Regular"/>
              <a:cs typeface="Amatic SC Regular"/>
            </a:endParaRPr>
          </a:p>
        </p:txBody>
      </p:sp>
      <p:sp>
        <p:nvSpPr>
          <p:cNvPr id="18" name="Text Placeholder 12"/>
          <p:cNvSpPr>
            <a:spLocks noGrp="1"/>
          </p:cNvSpPr>
          <p:nvPr>
            <p:ph type="body" sz="quarter" idx="21"/>
          </p:nvPr>
        </p:nvSpPr>
        <p:spPr>
          <a:xfrm>
            <a:off x="4775176" y="3689648"/>
            <a:ext cx="3744416" cy="2232248"/>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22"/>
          </p:nvPr>
        </p:nvSpPr>
        <p:spPr>
          <a:xfrm>
            <a:off x="268694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3"/>
          </p:nvPr>
        </p:nvSpPr>
        <p:spPr>
          <a:xfrm>
            <a:off x="700742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cxnSp>
        <p:nvCxnSpPr>
          <p:cNvPr id="22" name="Straight Arrow Connector 21"/>
          <p:cNvCxnSpPr/>
          <p:nvPr userDrawn="1"/>
        </p:nvCxnSpPr>
        <p:spPr bwMode="auto">
          <a:xfrm flipH="1">
            <a:off x="8447584" y="3689648"/>
            <a:ext cx="4824536" cy="2520280"/>
          </a:xfrm>
          <a:prstGeom prst="straightConnector1">
            <a:avLst/>
          </a:prstGeom>
          <a:solidFill>
            <a:srgbClr val="ECB100"/>
          </a:solidFill>
          <a:ln>
            <a:noFill/>
            <a:tailEnd type="arrow"/>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3"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5"/>
          <a:stretch>
            <a:fillRect/>
          </a:stretch>
        </p:blipFill>
        <p:spPr>
          <a:xfrm rot="383015">
            <a:off x="6521072" y="3386871"/>
            <a:ext cx="6465788" cy="4564902"/>
          </a:xfrm>
          <a:prstGeom prst="rect">
            <a:avLst/>
          </a:prstGeom>
        </p:spPr>
      </p:pic>
    </p:spTree>
    <p:extLst>
      <p:ext uri="{BB962C8B-B14F-4D97-AF65-F5344CB8AC3E}">
        <p14:creationId xmlns:p14="http://schemas.microsoft.com/office/powerpoint/2010/main" val="2561239872"/>
      </p:ext>
    </p:extLst>
  </p:cSld>
  <p:clrMapOvr>
    <a:masterClrMapping/>
  </p:clrMapOvr>
  <p:transition spd="med">
    <p:fade thruBlk="1"/>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ind Map">
    <p:spTree>
      <p:nvGrpSpPr>
        <p:cNvPr id="1" name=""/>
        <p:cNvGrpSpPr/>
        <p:nvPr/>
      </p:nvGrpSpPr>
      <p:grpSpPr>
        <a:xfrm>
          <a:off x="0" y="0"/>
          <a:ext cx="0" cy="0"/>
          <a:chOff x="0" y="0"/>
          <a:chExt cx="0" cy="0"/>
        </a:xfrm>
      </p:grpSpPr>
      <p:sp>
        <p:nvSpPr>
          <p:cNvPr id="47" name="Oval 46"/>
          <p:cNvSpPr/>
          <p:nvPr userDrawn="1"/>
        </p:nvSpPr>
        <p:spPr bwMode="auto">
          <a:xfrm>
            <a:off x="12624048" y="5705872"/>
            <a:ext cx="2952328" cy="2952328"/>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45" name="Oval 44"/>
          <p:cNvSpPr/>
          <p:nvPr userDrawn="1"/>
        </p:nvSpPr>
        <p:spPr bwMode="auto">
          <a:xfrm>
            <a:off x="4055096" y="3689648"/>
            <a:ext cx="2952328" cy="2952328"/>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46" name="Oval 45"/>
          <p:cNvSpPr/>
          <p:nvPr userDrawn="1"/>
        </p:nvSpPr>
        <p:spPr bwMode="auto">
          <a:xfrm>
            <a:off x="7727504" y="3833663"/>
            <a:ext cx="4325019" cy="4325019"/>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pic>
        <p:nvPicPr>
          <p:cNvPr id="6"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87450" y="2608263"/>
            <a:ext cx="2781300" cy="2325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7" name="Picture 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2363450" y="2855913"/>
            <a:ext cx="3009900" cy="2516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4" name="Picture 1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4950" y="6680200"/>
            <a:ext cx="3008313"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5"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5207000" y="8023225"/>
            <a:ext cx="3225800" cy="2697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6"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9831388" y="8305800"/>
            <a:ext cx="2916237"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7"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3171488" y="8940800"/>
            <a:ext cx="2743200" cy="2293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23" name="Text Placeholder 12"/>
          <p:cNvSpPr>
            <a:spLocks noGrp="1"/>
          </p:cNvSpPr>
          <p:nvPr>
            <p:ph type="body" sz="quarter" idx="15"/>
          </p:nvPr>
        </p:nvSpPr>
        <p:spPr>
          <a:xfrm>
            <a:off x="16368464" y="3905672"/>
            <a:ext cx="6552728"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7"/>
          </p:nvPr>
        </p:nvSpPr>
        <p:spPr>
          <a:xfrm>
            <a:off x="16347253" y="2753544"/>
            <a:ext cx="6501931"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21" hasCustomPrompt="1"/>
          </p:nvPr>
        </p:nvSpPr>
        <p:spPr>
          <a:xfrm>
            <a:off x="1682260" y="3245923"/>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22" hasCustomPrompt="1"/>
          </p:nvPr>
        </p:nvSpPr>
        <p:spPr>
          <a:xfrm>
            <a:off x="2110880" y="743406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23" hasCustomPrompt="1"/>
          </p:nvPr>
        </p:nvSpPr>
        <p:spPr>
          <a:xfrm>
            <a:off x="5855296" y="887422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24" hasCustomPrompt="1"/>
          </p:nvPr>
        </p:nvSpPr>
        <p:spPr>
          <a:xfrm>
            <a:off x="10441502" y="90182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25" hasCustomPrompt="1"/>
          </p:nvPr>
        </p:nvSpPr>
        <p:spPr>
          <a:xfrm>
            <a:off x="13632160" y="959430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0" name="Text Placeholder 12"/>
          <p:cNvSpPr>
            <a:spLocks noGrp="1"/>
          </p:cNvSpPr>
          <p:nvPr>
            <p:ph type="body" sz="quarter" idx="26" hasCustomPrompt="1"/>
          </p:nvPr>
        </p:nvSpPr>
        <p:spPr>
          <a:xfrm>
            <a:off x="12984088" y="36176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1" name="Text Placeholder 12"/>
          <p:cNvSpPr>
            <a:spLocks noGrp="1"/>
          </p:cNvSpPr>
          <p:nvPr>
            <p:ph type="body" sz="quarter" idx="27"/>
          </p:nvPr>
        </p:nvSpPr>
        <p:spPr>
          <a:xfrm>
            <a:off x="8375576" y="4409728"/>
            <a:ext cx="3024336" cy="3096344"/>
          </a:xfrm>
          <a:prstGeom prst="rect">
            <a:avLst/>
          </a:prstGeom>
        </p:spPr>
        <p:txBody>
          <a:bodyPr vert="horz" anchor="ctr"/>
          <a:lstStyle>
            <a:lvl1pPr marL="0" indent="0" algn="ctr">
              <a:buNone/>
              <a:defRPr sz="66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Text Placeholder 12"/>
          <p:cNvSpPr>
            <a:spLocks noGrp="1"/>
          </p:cNvSpPr>
          <p:nvPr>
            <p:ph type="body" sz="quarter" idx="28"/>
          </p:nvPr>
        </p:nvSpPr>
        <p:spPr>
          <a:xfrm>
            <a:off x="12696055" y="6497960"/>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3" name="Text Placeholder 12"/>
          <p:cNvSpPr>
            <a:spLocks noGrp="1"/>
          </p:cNvSpPr>
          <p:nvPr>
            <p:ph type="body" sz="quarter" idx="29"/>
          </p:nvPr>
        </p:nvSpPr>
        <p:spPr>
          <a:xfrm>
            <a:off x="4127104" y="4481736"/>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3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3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5" name="Picture 4"/>
          <p:cNvPicPr>
            <a:picLocks noChangeAspect="1"/>
          </p:cNvPicPr>
          <p:nvPr userDrawn="1"/>
        </p:nvPicPr>
        <p:blipFill>
          <a:blip r:embed="rId5"/>
          <a:stretch>
            <a:fillRect/>
          </a:stretch>
        </p:blipFill>
        <p:spPr>
          <a:xfrm>
            <a:off x="5855296" y="6641976"/>
            <a:ext cx="711200" cy="1866900"/>
          </a:xfrm>
          <a:prstGeom prst="rect">
            <a:avLst/>
          </a:prstGeom>
        </p:spPr>
      </p:pic>
      <p:pic>
        <p:nvPicPr>
          <p:cNvPr id="38" name="Picture 37"/>
          <p:cNvPicPr>
            <a:picLocks noChangeAspect="1"/>
          </p:cNvPicPr>
          <p:nvPr userDrawn="1"/>
        </p:nvPicPr>
        <p:blipFill>
          <a:blip r:embed="rId6"/>
          <a:stretch>
            <a:fillRect/>
          </a:stretch>
        </p:blipFill>
        <p:spPr>
          <a:xfrm rot="20993097">
            <a:off x="3839072" y="6569968"/>
            <a:ext cx="1054100" cy="838200"/>
          </a:xfrm>
          <a:prstGeom prst="rect">
            <a:avLst/>
          </a:prstGeom>
        </p:spPr>
      </p:pic>
      <p:pic>
        <p:nvPicPr>
          <p:cNvPr id="39" name="Picture 38"/>
          <p:cNvPicPr>
            <a:picLocks noChangeAspect="1"/>
          </p:cNvPicPr>
          <p:nvPr userDrawn="1"/>
        </p:nvPicPr>
        <p:blipFill>
          <a:blip r:embed="rId6"/>
          <a:stretch>
            <a:fillRect/>
          </a:stretch>
        </p:blipFill>
        <p:spPr>
          <a:xfrm>
            <a:off x="12195175" y="8298160"/>
            <a:ext cx="981202" cy="780233"/>
          </a:xfrm>
          <a:prstGeom prst="rect">
            <a:avLst/>
          </a:prstGeom>
        </p:spPr>
      </p:pic>
      <p:pic>
        <p:nvPicPr>
          <p:cNvPr id="40" name="Picture 39"/>
          <p:cNvPicPr>
            <a:picLocks noChangeAspect="1"/>
          </p:cNvPicPr>
          <p:nvPr userDrawn="1"/>
        </p:nvPicPr>
        <p:blipFill>
          <a:blip r:embed="rId6"/>
          <a:stretch>
            <a:fillRect/>
          </a:stretch>
        </p:blipFill>
        <p:spPr>
          <a:xfrm rot="18081253">
            <a:off x="13892799" y="8948938"/>
            <a:ext cx="765312" cy="608561"/>
          </a:xfrm>
          <a:prstGeom prst="rect">
            <a:avLst/>
          </a:prstGeom>
        </p:spPr>
      </p:pic>
      <p:pic>
        <p:nvPicPr>
          <p:cNvPr id="41" name="Picture 40"/>
          <p:cNvPicPr>
            <a:picLocks noChangeAspect="1"/>
          </p:cNvPicPr>
          <p:nvPr userDrawn="1"/>
        </p:nvPicPr>
        <p:blipFill>
          <a:blip r:embed="rId7"/>
          <a:stretch>
            <a:fillRect/>
          </a:stretch>
        </p:blipFill>
        <p:spPr>
          <a:xfrm>
            <a:off x="6935416" y="5345832"/>
            <a:ext cx="914400" cy="101600"/>
          </a:xfrm>
          <a:prstGeom prst="rect">
            <a:avLst/>
          </a:prstGeom>
        </p:spPr>
      </p:pic>
      <p:pic>
        <p:nvPicPr>
          <p:cNvPr id="42" name="Picture 41"/>
          <p:cNvPicPr>
            <a:picLocks noChangeAspect="1"/>
          </p:cNvPicPr>
          <p:nvPr userDrawn="1"/>
        </p:nvPicPr>
        <p:blipFill>
          <a:blip r:embed="rId8"/>
          <a:stretch>
            <a:fillRect/>
          </a:stretch>
        </p:blipFill>
        <p:spPr>
          <a:xfrm>
            <a:off x="11743556" y="6858000"/>
            <a:ext cx="952500" cy="482600"/>
          </a:xfrm>
          <a:prstGeom prst="rect">
            <a:avLst/>
          </a:prstGeom>
        </p:spPr>
      </p:pic>
      <p:pic>
        <p:nvPicPr>
          <p:cNvPr id="43" name="Picture 42"/>
          <p:cNvPicPr>
            <a:picLocks noChangeAspect="1"/>
          </p:cNvPicPr>
          <p:nvPr userDrawn="1"/>
        </p:nvPicPr>
        <p:blipFill>
          <a:blip r:embed="rId8"/>
          <a:stretch>
            <a:fillRect/>
          </a:stretch>
        </p:blipFill>
        <p:spPr>
          <a:xfrm rot="404633">
            <a:off x="3147431" y="4399341"/>
            <a:ext cx="1081781" cy="548102"/>
          </a:xfrm>
          <a:prstGeom prst="rect">
            <a:avLst/>
          </a:prstGeom>
        </p:spPr>
      </p:pic>
      <p:pic>
        <p:nvPicPr>
          <p:cNvPr id="44" name="Picture 43"/>
          <p:cNvPicPr>
            <a:picLocks noChangeAspect="1"/>
          </p:cNvPicPr>
          <p:nvPr userDrawn="1"/>
        </p:nvPicPr>
        <p:blipFill>
          <a:blip r:embed="rId6"/>
          <a:stretch>
            <a:fillRect/>
          </a:stretch>
        </p:blipFill>
        <p:spPr>
          <a:xfrm rot="18656826">
            <a:off x="13433398" y="5026424"/>
            <a:ext cx="781511" cy="621442"/>
          </a:xfrm>
          <a:prstGeom prst="rect">
            <a:avLst/>
          </a:prstGeom>
        </p:spPr>
      </p:pic>
    </p:spTree>
    <p:extLst>
      <p:ext uri="{BB962C8B-B14F-4D97-AF65-F5344CB8AC3E}">
        <p14:creationId xmlns:p14="http://schemas.microsoft.com/office/powerpoint/2010/main" val="3596790806"/>
      </p:ext>
    </p:extLst>
  </p:cSld>
  <p:clrMapOvr>
    <a:masterClrMapping/>
  </p:clrMapOvr>
  <p:transition spd="med">
    <p:fade thruBlk="1"/>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a:stretch>
            <a:fillRect/>
          </a:stretch>
        </p:blipFill>
        <p:spPr>
          <a:xfrm rot="10800000">
            <a:off x="6287344" y="3761656"/>
            <a:ext cx="4000500" cy="2146300"/>
          </a:xfrm>
          <a:prstGeom prst="rect">
            <a:avLst/>
          </a:prstGeom>
        </p:spPr>
      </p:pic>
      <p:pic>
        <p:nvPicPr>
          <p:cNvPr id="48" name="Picture 47"/>
          <p:cNvPicPr>
            <a:picLocks noChangeAspect="1"/>
          </p:cNvPicPr>
          <p:nvPr userDrawn="1"/>
        </p:nvPicPr>
        <p:blipFill>
          <a:blip r:embed="rId2"/>
          <a:stretch>
            <a:fillRect/>
          </a:stretch>
        </p:blipFill>
        <p:spPr>
          <a:xfrm rot="10800000">
            <a:off x="14096156" y="3761656"/>
            <a:ext cx="4000500" cy="2146300"/>
          </a:xfrm>
          <a:prstGeom prst="rect">
            <a:avLst/>
          </a:prstGeom>
        </p:spPr>
      </p:pic>
      <p:pic>
        <p:nvPicPr>
          <p:cNvPr id="47" name="Picture 46"/>
          <p:cNvPicPr>
            <a:picLocks noChangeAspect="1"/>
          </p:cNvPicPr>
          <p:nvPr userDrawn="1"/>
        </p:nvPicPr>
        <p:blipFill>
          <a:blip r:embed="rId2"/>
          <a:stretch>
            <a:fillRect/>
          </a:stretch>
        </p:blipFill>
        <p:spPr>
          <a:xfrm>
            <a:off x="17984588" y="6497960"/>
            <a:ext cx="4000500" cy="2146300"/>
          </a:xfrm>
          <a:prstGeom prst="rect">
            <a:avLst/>
          </a:prstGeom>
        </p:spPr>
      </p:pic>
      <p:pic>
        <p:nvPicPr>
          <p:cNvPr id="46" name="Picture 45"/>
          <p:cNvPicPr>
            <a:picLocks noChangeAspect="1"/>
          </p:cNvPicPr>
          <p:nvPr userDrawn="1"/>
        </p:nvPicPr>
        <p:blipFill>
          <a:blip r:embed="rId2"/>
          <a:stretch>
            <a:fillRect/>
          </a:stretch>
        </p:blipFill>
        <p:spPr>
          <a:xfrm>
            <a:off x="10175776" y="6497960"/>
            <a:ext cx="4000500" cy="2146300"/>
          </a:xfrm>
          <a:prstGeom prst="rect">
            <a:avLst/>
          </a:prstGeom>
        </p:spPr>
      </p:pic>
      <p:pic>
        <p:nvPicPr>
          <p:cNvPr id="5" name="Picture 4"/>
          <p:cNvPicPr>
            <a:picLocks noChangeAspect="1"/>
          </p:cNvPicPr>
          <p:nvPr userDrawn="1"/>
        </p:nvPicPr>
        <p:blipFill>
          <a:blip r:embed="rId2"/>
          <a:stretch>
            <a:fillRect/>
          </a:stretch>
        </p:blipFill>
        <p:spPr>
          <a:xfrm>
            <a:off x="2358852" y="6497960"/>
            <a:ext cx="4000500" cy="2146300"/>
          </a:xfrm>
          <a:prstGeom prst="rect">
            <a:avLst/>
          </a:prstGeom>
        </p:spPr>
      </p:pic>
      <p:pic>
        <p:nvPicPr>
          <p:cNvPr id="3" name="Picture 2"/>
          <p:cNvPicPr>
            <a:picLocks noChangeAspect="1"/>
          </p:cNvPicPr>
          <p:nvPr userDrawn="1"/>
        </p:nvPicPr>
        <p:blipFill>
          <a:blip r:embed="rId3"/>
          <a:stretch>
            <a:fillRect/>
          </a:stretch>
        </p:blipFill>
        <p:spPr>
          <a:xfrm>
            <a:off x="1219200" y="6106046"/>
            <a:ext cx="21945600" cy="1143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pic>
        <p:nvPicPr>
          <p:cNvPr id="17"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3384550" y="39163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8"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7181850" y="69008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9"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93950" y="69008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0" name="Picture 1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156950" y="39163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1" name="Picture 2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8903950" y="39163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22" name="Text Placeholder 12"/>
          <p:cNvSpPr>
            <a:spLocks noGrp="1"/>
          </p:cNvSpPr>
          <p:nvPr>
            <p:ph type="body" sz="quarter" idx="23" hasCustomPrompt="1"/>
          </p:nvPr>
        </p:nvSpPr>
        <p:spPr>
          <a:xfrm>
            <a:off x="3479032"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27"/>
          </p:nvPr>
        </p:nvSpPr>
        <p:spPr>
          <a:xfrm>
            <a:off x="2542928"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24" name="Text Placeholder 12"/>
          <p:cNvSpPr>
            <a:spLocks noGrp="1"/>
          </p:cNvSpPr>
          <p:nvPr>
            <p:ph type="body" sz="quarter" idx="29"/>
          </p:nvPr>
        </p:nvSpPr>
        <p:spPr>
          <a:xfrm>
            <a:off x="1174777" y="5057800"/>
            <a:ext cx="2520280" cy="1080120"/>
          </a:xfrm>
          <a:prstGeom prst="rect">
            <a:avLst/>
          </a:prstGeom>
        </p:spPr>
        <p:txBody>
          <a:bodyPr vert="horz" anchor="b"/>
          <a:lstStyle>
            <a:lvl1pPr marL="0" indent="0" algn="l">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25" name="Text Placeholder 12"/>
          <p:cNvSpPr>
            <a:spLocks noGrp="1"/>
          </p:cNvSpPr>
          <p:nvPr>
            <p:ph type="body" sz="quarter" idx="30" hasCustomPrompt="1"/>
          </p:nvPr>
        </p:nvSpPr>
        <p:spPr>
          <a:xfrm>
            <a:off x="7367464" y="7290048"/>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31" hasCustomPrompt="1"/>
          </p:nvPr>
        </p:nvSpPr>
        <p:spPr>
          <a:xfrm>
            <a:off x="11259325"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32" hasCustomPrompt="1"/>
          </p:nvPr>
        </p:nvSpPr>
        <p:spPr>
          <a:xfrm>
            <a:off x="15216336" y="7218040"/>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33" hasCustomPrompt="1"/>
          </p:nvPr>
        </p:nvSpPr>
        <p:spPr>
          <a:xfrm>
            <a:off x="19032760"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34"/>
          </p:nvPr>
        </p:nvSpPr>
        <p:spPr>
          <a:xfrm>
            <a:off x="2542928"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1" name="Text Placeholder 12"/>
          <p:cNvSpPr>
            <a:spLocks noGrp="1"/>
          </p:cNvSpPr>
          <p:nvPr>
            <p:ph type="body" sz="quarter" idx="35"/>
          </p:nvPr>
        </p:nvSpPr>
        <p:spPr>
          <a:xfrm>
            <a:off x="10319792"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2" name="Text Placeholder 12"/>
          <p:cNvSpPr>
            <a:spLocks noGrp="1"/>
          </p:cNvSpPr>
          <p:nvPr>
            <p:ph type="body" sz="quarter" idx="36"/>
          </p:nvPr>
        </p:nvSpPr>
        <p:spPr>
          <a:xfrm>
            <a:off x="10319792"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3" name="Text Placeholder 12"/>
          <p:cNvSpPr>
            <a:spLocks noGrp="1"/>
          </p:cNvSpPr>
          <p:nvPr>
            <p:ph type="body" sz="quarter" idx="37"/>
          </p:nvPr>
        </p:nvSpPr>
        <p:spPr>
          <a:xfrm>
            <a:off x="18168664"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4" name="Text Placeholder 12"/>
          <p:cNvSpPr>
            <a:spLocks noGrp="1"/>
          </p:cNvSpPr>
          <p:nvPr>
            <p:ph type="body" sz="quarter" idx="38"/>
          </p:nvPr>
        </p:nvSpPr>
        <p:spPr>
          <a:xfrm>
            <a:off x="18168664"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5" name="Text Placeholder 12"/>
          <p:cNvSpPr>
            <a:spLocks noGrp="1"/>
          </p:cNvSpPr>
          <p:nvPr>
            <p:ph type="body" sz="quarter" idx="39"/>
          </p:nvPr>
        </p:nvSpPr>
        <p:spPr>
          <a:xfrm>
            <a:off x="14280232"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6" name="Text Placeholder 12"/>
          <p:cNvSpPr>
            <a:spLocks noGrp="1"/>
          </p:cNvSpPr>
          <p:nvPr>
            <p:ph type="body" sz="quarter" idx="40"/>
          </p:nvPr>
        </p:nvSpPr>
        <p:spPr>
          <a:xfrm>
            <a:off x="14280232"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7" name="Text Placeholder 12"/>
          <p:cNvSpPr>
            <a:spLocks noGrp="1"/>
          </p:cNvSpPr>
          <p:nvPr>
            <p:ph type="body" sz="quarter" idx="41"/>
          </p:nvPr>
        </p:nvSpPr>
        <p:spPr>
          <a:xfrm>
            <a:off x="6431360"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8" name="Text Placeholder 12"/>
          <p:cNvSpPr>
            <a:spLocks noGrp="1"/>
          </p:cNvSpPr>
          <p:nvPr>
            <p:ph type="body" sz="quarter" idx="42"/>
          </p:nvPr>
        </p:nvSpPr>
        <p:spPr>
          <a:xfrm>
            <a:off x="6431360"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 name="Picture 3"/>
          <p:cNvPicPr>
            <a:picLocks noChangeAspect="1"/>
          </p:cNvPicPr>
          <p:nvPr userDrawn="1"/>
        </p:nvPicPr>
        <p:blipFill>
          <a:blip r:embed="rId5"/>
          <a:stretch>
            <a:fillRect/>
          </a:stretch>
        </p:blipFill>
        <p:spPr>
          <a:xfrm>
            <a:off x="11950700" y="5921896"/>
            <a:ext cx="482600" cy="482600"/>
          </a:xfrm>
          <a:prstGeom prst="rect">
            <a:avLst/>
          </a:prstGeom>
        </p:spPr>
      </p:pic>
      <p:pic>
        <p:nvPicPr>
          <p:cNvPr id="41" name="Picture 40"/>
          <p:cNvPicPr>
            <a:picLocks noChangeAspect="1"/>
          </p:cNvPicPr>
          <p:nvPr userDrawn="1"/>
        </p:nvPicPr>
        <p:blipFill>
          <a:blip r:embed="rId5"/>
          <a:stretch>
            <a:fillRect/>
          </a:stretch>
        </p:blipFill>
        <p:spPr>
          <a:xfrm>
            <a:off x="15885864" y="5921896"/>
            <a:ext cx="482600" cy="482600"/>
          </a:xfrm>
          <a:prstGeom prst="rect">
            <a:avLst/>
          </a:prstGeom>
        </p:spPr>
      </p:pic>
      <p:pic>
        <p:nvPicPr>
          <p:cNvPr id="43" name="Picture 42"/>
          <p:cNvPicPr>
            <a:picLocks noChangeAspect="1"/>
          </p:cNvPicPr>
          <p:nvPr userDrawn="1"/>
        </p:nvPicPr>
        <p:blipFill>
          <a:blip r:embed="rId5"/>
          <a:stretch>
            <a:fillRect/>
          </a:stretch>
        </p:blipFill>
        <p:spPr>
          <a:xfrm>
            <a:off x="19752840" y="5921896"/>
            <a:ext cx="482600" cy="482600"/>
          </a:xfrm>
          <a:prstGeom prst="rect">
            <a:avLst/>
          </a:prstGeom>
        </p:spPr>
      </p:pic>
      <p:pic>
        <p:nvPicPr>
          <p:cNvPr id="44" name="Picture 43"/>
          <p:cNvPicPr>
            <a:picLocks noChangeAspect="1"/>
          </p:cNvPicPr>
          <p:nvPr userDrawn="1"/>
        </p:nvPicPr>
        <p:blipFill>
          <a:blip r:embed="rId5"/>
          <a:stretch>
            <a:fillRect/>
          </a:stretch>
        </p:blipFill>
        <p:spPr>
          <a:xfrm>
            <a:off x="8015536" y="5921896"/>
            <a:ext cx="482600" cy="482600"/>
          </a:xfrm>
          <a:prstGeom prst="rect">
            <a:avLst/>
          </a:prstGeom>
        </p:spPr>
      </p:pic>
      <p:pic>
        <p:nvPicPr>
          <p:cNvPr id="45" name="Picture 44"/>
          <p:cNvPicPr>
            <a:picLocks noChangeAspect="1"/>
          </p:cNvPicPr>
          <p:nvPr userDrawn="1"/>
        </p:nvPicPr>
        <p:blipFill>
          <a:blip r:embed="rId5"/>
          <a:stretch>
            <a:fillRect/>
          </a:stretch>
        </p:blipFill>
        <p:spPr>
          <a:xfrm>
            <a:off x="4127104" y="5921896"/>
            <a:ext cx="482600" cy="482600"/>
          </a:xfrm>
          <a:prstGeom prst="rect">
            <a:avLst/>
          </a:prstGeom>
        </p:spPr>
      </p:pic>
    </p:spTree>
    <p:extLst>
      <p:ext uri="{BB962C8B-B14F-4D97-AF65-F5344CB8AC3E}">
        <p14:creationId xmlns:p14="http://schemas.microsoft.com/office/powerpoint/2010/main" val="3684559710"/>
      </p:ext>
    </p:extLst>
  </p:cSld>
  <p:clrMapOvr>
    <a:masterClrMapping/>
  </p:clrMapOvr>
  <p:transition spd="med">
    <p:fade thruBlk="1"/>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User Demographics - Gender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534816" y="3833664"/>
            <a:ext cx="5461000" cy="5003800"/>
          </a:xfrm>
          <a:prstGeom prst="rect">
            <a:avLst/>
          </a:prstGeom>
        </p:spPr>
      </p:pic>
      <p:pic>
        <p:nvPicPr>
          <p:cNvPr id="4" name="Picture 3"/>
          <p:cNvPicPr>
            <a:picLocks noChangeAspect="1"/>
          </p:cNvPicPr>
          <p:nvPr userDrawn="1"/>
        </p:nvPicPr>
        <p:blipFill>
          <a:blip r:embed="rId3"/>
          <a:stretch>
            <a:fillRect/>
          </a:stretch>
        </p:blipFill>
        <p:spPr>
          <a:xfrm>
            <a:off x="17736616" y="3977680"/>
            <a:ext cx="5461000" cy="50038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9" name="Text Placeholder 12"/>
          <p:cNvSpPr>
            <a:spLocks noGrp="1"/>
          </p:cNvSpPr>
          <p:nvPr>
            <p:ph type="body" sz="quarter" idx="27"/>
          </p:nvPr>
        </p:nvSpPr>
        <p:spPr>
          <a:xfrm>
            <a:off x="2470920" y="8298160"/>
            <a:ext cx="9361040" cy="3096344"/>
          </a:xfrm>
          <a:prstGeom prst="rect">
            <a:avLst/>
          </a:prstGeom>
        </p:spPr>
        <p:txBody>
          <a:bodyPr vert="horz" anchor="ctr"/>
          <a:lstStyle>
            <a:lvl1pPr marL="0" indent="0" algn="l">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Text Placeholder 12"/>
          <p:cNvSpPr>
            <a:spLocks noGrp="1"/>
          </p:cNvSpPr>
          <p:nvPr>
            <p:ph type="body" sz="quarter" idx="28"/>
          </p:nvPr>
        </p:nvSpPr>
        <p:spPr>
          <a:xfrm>
            <a:off x="12552040" y="8298160"/>
            <a:ext cx="9361040" cy="3096344"/>
          </a:xfrm>
          <a:prstGeom prst="rect">
            <a:avLst/>
          </a:prstGeom>
        </p:spPr>
        <p:txBody>
          <a:bodyPr vert="horz" anchor="ctr"/>
          <a:lstStyle>
            <a:lvl1pPr marL="0" indent="0" algn="r">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Text Placeholder 12"/>
          <p:cNvSpPr>
            <a:spLocks noGrp="1"/>
          </p:cNvSpPr>
          <p:nvPr>
            <p:ph type="body" sz="quarter" idx="29"/>
          </p:nvPr>
        </p:nvSpPr>
        <p:spPr>
          <a:xfrm>
            <a:off x="6359352"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3" name="Text Placeholder 12"/>
          <p:cNvSpPr>
            <a:spLocks noGrp="1"/>
          </p:cNvSpPr>
          <p:nvPr>
            <p:ph type="body" sz="quarter" idx="30"/>
          </p:nvPr>
        </p:nvSpPr>
        <p:spPr>
          <a:xfrm>
            <a:off x="12552040"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4"/>
          <a:stretch>
            <a:fillRect/>
          </a:stretch>
        </p:blipFill>
        <p:spPr>
          <a:xfrm>
            <a:off x="12149708" y="3426916"/>
            <a:ext cx="114300" cy="7175500"/>
          </a:xfrm>
          <a:prstGeom prst="rect">
            <a:avLst/>
          </a:prstGeom>
        </p:spPr>
      </p:pic>
    </p:spTree>
    <p:extLst>
      <p:ext uri="{BB962C8B-B14F-4D97-AF65-F5344CB8AC3E}">
        <p14:creationId xmlns:p14="http://schemas.microsoft.com/office/powerpoint/2010/main" val="1533683041"/>
      </p:ext>
    </p:extLst>
  </p:cSld>
  <p:clrMapOvr>
    <a:masterClrMapping/>
  </p:clrMapOvr>
  <p:transition spd="med">
    <p:fade thruBlk="1"/>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dea Light Bulb Graphic">
    <p:spTree>
      <p:nvGrpSpPr>
        <p:cNvPr id="1" name=""/>
        <p:cNvGrpSpPr/>
        <p:nvPr/>
      </p:nvGrpSpPr>
      <p:grpSpPr>
        <a:xfrm>
          <a:off x="0" y="0"/>
          <a:ext cx="0" cy="0"/>
          <a:chOff x="0" y="0"/>
          <a:chExt cx="0" cy="0"/>
        </a:xfrm>
      </p:grpSpPr>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16157575" y="3149600"/>
            <a:ext cx="4157663" cy="347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9" name="Picture 18"/>
          <p:cNvPicPr>
            <a:picLocks noChangeAspect="1"/>
          </p:cNvPicPr>
          <p:nvPr userDrawn="1"/>
        </p:nvPicPr>
        <p:blipFill>
          <a:blip r:embed="rId3"/>
          <a:stretch>
            <a:fillRect/>
          </a:stretch>
        </p:blipFill>
        <p:spPr>
          <a:xfrm>
            <a:off x="5562600" y="4049688"/>
            <a:ext cx="13258800" cy="1866900"/>
          </a:xfrm>
          <a:prstGeom prst="rect">
            <a:avLst/>
          </a:prstGeom>
        </p:spPr>
      </p:pic>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4092575" y="3149600"/>
            <a:ext cx="4157663" cy="347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5" name="Picture 4"/>
          <p:cNvPicPr>
            <a:picLocks noChangeAspect="1"/>
          </p:cNvPicPr>
          <p:nvPr userDrawn="1"/>
        </p:nvPicPr>
        <p:blipFill>
          <a:blip r:embed="rId4"/>
          <a:stretch>
            <a:fillRect/>
          </a:stretch>
        </p:blipFill>
        <p:spPr>
          <a:xfrm>
            <a:off x="6658992" y="3833664"/>
            <a:ext cx="5461000" cy="5003800"/>
          </a:xfrm>
          <a:prstGeom prst="rect">
            <a:avLst/>
          </a:prstGeom>
        </p:spPr>
      </p:pic>
      <p:pic>
        <p:nvPicPr>
          <p:cNvPr id="4" name="Picture 3"/>
          <p:cNvPicPr>
            <a:picLocks noChangeAspect="1"/>
          </p:cNvPicPr>
          <p:nvPr userDrawn="1"/>
        </p:nvPicPr>
        <p:blipFill>
          <a:blip r:embed="rId5"/>
          <a:stretch>
            <a:fillRect/>
          </a:stretch>
        </p:blipFill>
        <p:spPr>
          <a:xfrm>
            <a:off x="12123738" y="3977680"/>
            <a:ext cx="5461000" cy="50038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27"/>
          </p:nvPr>
        </p:nvSpPr>
        <p:spPr>
          <a:xfrm>
            <a:off x="4199112" y="8514184"/>
            <a:ext cx="16057784" cy="2304256"/>
          </a:xfrm>
          <a:prstGeom prst="rect">
            <a:avLst/>
          </a:prstGeom>
        </p:spPr>
        <p:txBody>
          <a:bodyPr vert="horz" anchor="ctr"/>
          <a:lstStyle>
            <a:lvl1pPr marL="0" indent="0" algn="ctr">
              <a:lnSpc>
                <a:spcPct val="100000"/>
              </a:lnSpc>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6"/>
          <a:stretch>
            <a:fillRect/>
          </a:stretch>
        </p:blipFill>
        <p:spPr>
          <a:xfrm>
            <a:off x="11315700" y="6713984"/>
            <a:ext cx="1752600" cy="482600"/>
          </a:xfrm>
          <a:prstGeom prst="rect">
            <a:avLst/>
          </a:prstGeom>
        </p:spPr>
      </p:pic>
    </p:spTree>
    <p:extLst>
      <p:ext uri="{BB962C8B-B14F-4D97-AF65-F5344CB8AC3E}">
        <p14:creationId xmlns:p14="http://schemas.microsoft.com/office/powerpoint/2010/main" val="3548566160"/>
      </p:ext>
    </p:extLst>
  </p:cSld>
  <p:clrMapOvr>
    <a:masterClrMapping/>
  </p:clrMapOvr>
  <p:transition spd="med">
    <p:fade thruBlk="1"/>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ocial Media Chart">
    <p:spTree>
      <p:nvGrpSpPr>
        <p:cNvPr id="1" name=""/>
        <p:cNvGrpSpPr/>
        <p:nvPr/>
      </p:nvGrpSpPr>
      <p:grpSpPr>
        <a:xfrm>
          <a:off x="0" y="0"/>
          <a:ext cx="0" cy="0"/>
          <a:chOff x="0" y="0"/>
          <a:chExt cx="0" cy="0"/>
        </a:xfrm>
      </p:grpSpPr>
      <p:grpSp>
        <p:nvGrpSpPr>
          <p:cNvPr id="127" name="Group 126"/>
          <p:cNvGrpSpPr/>
          <p:nvPr userDrawn="1"/>
        </p:nvGrpSpPr>
        <p:grpSpPr>
          <a:xfrm>
            <a:off x="12552040" y="8226152"/>
            <a:ext cx="792088" cy="2520280"/>
            <a:chOff x="12552040" y="2609528"/>
            <a:chExt cx="792088" cy="2520280"/>
          </a:xfrm>
          <a:blipFill rotWithShape="1">
            <a:blip r:embed="rId2"/>
            <a:stretch>
              <a:fillRect/>
            </a:stretch>
          </a:blipFill>
        </p:grpSpPr>
        <p:sp>
          <p:nvSpPr>
            <p:cNvPr id="128" name="Oval 127"/>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29" name="Oval 128"/>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0" name="Oval 129"/>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grpSp>
        <p:nvGrpSpPr>
          <p:cNvPr id="131" name="Group 130"/>
          <p:cNvGrpSpPr/>
          <p:nvPr userDrawn="1"/>
        </p:nvGrpSpPr>
        <p:grpSpPr>
          <a:xfrm>
            <a:off x="12552040" y="5417840"/>
            <a:ext cx="792088" cy="2520280"/>
            <a:chOff x="12552040" y="2609528"/>
            <a:chExt cx="792088" cy="2520280"/>
          </a:xfrm>
          <a:blipFill rotWithShape="1">
            <a:blip r:embed="rId3"/>
            <a:stretch>
              <a:fillRect/>
            </a:stretch>
          </a:blipFill>
        </p:grpSpPr>
        <p:sp>
          <p:nvSpPr>
            <p:cNvPr id="132" name="Oval 131"/>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3" name="Oval 132"/>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4" name="Oval 133"/>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grpSp>
        <p:nvGrpSpPr>
          <p:cNvPr id="135" name="Group 134"/>
          <p:cNvGrpSpPr/>
          <p:nvPr userDrawn="1"/>
        </p:nvGrpSpPr>
        <p:grpSpPr>
          <a:xfrm>
            <a:off x="12552040" y="2609528"/>
            <a:ext cx="792088" cy="2520280"/>
            <a:chOff x="12552040" y="2609528"/>
            <a:chExt cx="792088" cy="2520280"/>
          </a:xfrm>
          <a:blipFill rotWithShape="1">
            <a:blip r:embed="rId4"/>
            <a:stretch>
              <a:fillRect/>
            </a:stretch>
          </a:blipFill>
        </p:grpSpPr>
        <p:sp>
          <p:nvSpPr>
            <p:cNvPr id="136" name="Oval 135"/>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7" name="Oval 136"/>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8" name="Oval 137"/>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sp>
        <p:nvSpPr>
          <p:cNvPr id="114" name="Oval 113"/>
          <p:cNvSpPr/>
          <p:nvPr userDrawn="1"/>
        </p:nvSpPr>
        <p:spPr bwMode="auto">
          <a:xfrm>
            <a:off x="8663608" y="2753544"/>
            <a:ext cx="2452811" cy="2452811"/>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13" name="Oval 112"/>
          <p:cNvSpPr/>
          <p:nvPr userDrawn="1"/>
        </p:nvSpPr>
        <p:spPr bwMode="auto">
          <a:xfrm>
            <a:off x="8663608" y="8298160"/>
            <a:ext cx="2452811" cy="2452811"/>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12" name="Oval 111"/>
          <p:cNvSpPr/>
          <p:nvPr userDrawn="1"/>
        </p:nvSpPr>
        <p:spPr bwMode="auto">
          <a:xfrm>
            <a:off x="8663608" y="5489848"/>
            <a:ext cx="2452811" cy="2452811"/>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pic>
        <p:nvPicPr>
          <p:cNvPr id="87" name="Picture 86"/>
          <p:cNvPicPr>
            <a:picLocks noChangeAspect="1"/>
          </p:cNvPicPr>
          <p:nvPr userDrawn="1"/>
        </p:nvPicPr>
        <p:blipFill>
          <a:blip r:embed="rId5"/>
          <a:stretch>
            <a:fillRect/>
          </a:stretch>
        </p:blipFill>
        <p:spPr>
          <a:xfrm>
            <a:off x="11392024" y="5777880"/>
            <a:ext cx="1016000" cy="1816100"/>
          </a:xfrm>
          <a:prstGeom prst="rect">
            <a:avLst/>
          </a:prstGeom>
        </p:spPr>
      </p:pic>
      <p:pic>
        <p:nvPicPr>
          <p:cNvPr id="3" name="Picture 2"/>
          <p:cNvPicPr>
            <a:picLocks noChangeAspect="1"/>
          </p:cNvPicPr>
          <p:nvPr userDrawn="1"/>
        </p:nvPicPr>
        <p:blipFill>
          <a:blip r:embed="rId6"/>
          <a:stretch>
            <a:fillRect/>
          </a:stretch>
        </p:blipFill>
        <p:spPr>
          <a:xfrm>
            <a:off x="310680" y="2609528"/>
            <a:ext cx="7886700" cy="72263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49"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0"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1"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2"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3"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4"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5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5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4" name="Picture 43"/>
          <p:cNvPicPr>
            <a:picLocks noChangeAspect="1"/>
          </p:cNvPicPr>
          <p:nvPr userDrawn="1"/>
        </p:nvPicPr>
        <p:blipFill>
          <a:blip r:embed="rId7"/>
          <a:stretch>
            <a:fillRect/>
          </a:stretch>
        </p:blipFill>
        <p:spPr>
          <a:xfrm>
            <a:off x="9095656" y="3329608"/>
            <a:ext cx="1714500" cy="1193800"/>
          </a:xfrm>
          <a:prstGeom prst="rect">
            <a:avLst/>
          </a:prstGeom>
        </p:spPr>
      </p:pic>
      <p:pic>
        <p:nvPicPr>
          <p:cNvPr id="45" name="Picture 44"/>
          <p:cNvPicPr>
            <a:picLocks noChangeAspect="1"/>
          </p:cNvPicPr>
          <p:nvPr userDrawn="1"/>
        </p:nvPicPr>
        <p:blipFill>
          <a:blip r:embed="rId8"/>
          <a:stretch>
            <a:fillRect/>
          </a:stretch>
        </p:blipFill>
        <p:spPr>
          <a:xfrm>
            <a:off x="6431360" y="4643388"/>
            <a:ext cx="1790700" cy="1206500"/>
          </a:xfrm>
          <a:prstGeom prst="rect">
            <a:avLst/>
          </a:prstGeom>
        </p:spPr>
      </p:pic>
      <p:pic>
        <p:nvPicPr>
          <p:cNvPr id="46" name="Picture 45"/>
          <p:cNvPicPr>
            <a:picLocks noChangeAspect="1"/>
          </p:cNvPicPr>
          <p:nvPr userDrawn="1"/>
        </p:nvPicPr>
        <p:blipFill>
          <a:blip r:embed="rId9"/>
          <a:stretch>
            <a:fillRect/>
          </a:stretch>
        </p:blipFill>
        <p:spPr>
          <a:xfrm>
            <a:off x="6431360" y="6460108"/>
            <a:ext cx="1828800" cy="469900"/>
          </a:xfrm>
          <a:prstGeom prst="rect">
            <a:avLst/>
          </a:prstGeom>
        </p:spPr>
      </p:pic>
      <p:pic>
        <p:nvPicPr>
          <p:cNvPr id="47" name="Picture 46"/>
          <p:cNvPicPr>
            <a:picLocks noChangeAspect="1"/>
          </p:cNvPicPr>
          <p:nvPr userDrawn="1"/>
        </p:nvPicPr>
        <p:blipFill>
          <a:blip r:embed="rId10"/>
          <a:stretch>
            <a:fillRect/>
          </a:stretch>
        </p:blipFill>
        <p:spPr>
          <a:xfrm>
            <a:off x="6503368" y="7578080"/>
            <a:ext cx="1803400" cy="1270000"/>
          </a:xfrm>
          <a:prstGeom prst="rect">
            <a:avLst/>
          </a:prstGeom>
        </p:spPr>
      </p:pic>
      <p:pic>
        <p:nvPicPr>
          <p:cNvPr id="48" name="Picture 47"/>
          <p:cNvPicPr>
            <a:picLocks noChangeAspect="1"/>
          </p:cNvPicPr>
          <p:nvPr userDrawn="1"/>
        </p:nvPicPr>
        <p:blipFill>
          <a:blip r:embed="rId5"/>
          <a:stretch>
            <a:fillRect/>
          </a:stretch>
        </p:blipFill>
        <p:spPr>
          <a:xfrm>
            <a:off x="11392024" y="3041576"/>
            <a:ext cx="1016000" cy="1816100"/>
          </a:xfrm>
          <a:prstGeom prst="rect">
            <a:avLst/>
          </a:prstGeom>
        </p:spPr>
      </p:pic>
      <p:pic>
        <p:nvPicPr>
          <p:cNvPr id="95" name="Picture 94"/>
          <p:cNvPicPr>
            <a:picLocks noChangeAspect="1"/>
          </p:cNvPicPr>
          <p:nvPr userDrawn="1"/>
        </p:nvPicPr>
        <p:blipFill>
          <a:blip r:embed="rId11"/>
          <a:stretch>
            <a:fillRect/>
          </a:stretch>
        </p:blipFill>
        <p:spPr>
          <a:xfrm>
            <a:off x="9354716" y="8908752"/>
            <a:ext cx="1181100" cy="1117600"/>
          </a:xfrm>
          <a:prstGeom prst="rect">
            <a:avLst/>
          </a:prstGeom>
        </p:spPr>
      </p:pic>
      <p:pic>
        <p:nvPicPr>
          <p:cNvPr id="96" name="Picture 95"/>
          <p:cNvPicPr>
            <a:picLocks noChangeAspect="1"/>
          </p:cNvPicPr>
          <p:nvPr userDrawn="1"/>
        </p:nvPicPr>
        <p:blipFill>
          <a:blip r:embed="rId5"/>
          <a:stretch>
            <a:fillRect/>
          </a:stretch>
        </p:blipFill>
        <p:spPr>
          <a:xfrm>
            <a:off x="11392024" y="8586192"/>
            <a:ext cx="1016000" cy="1816100"/>
          </a:xfrm>
          <a:prstGeom prst="rect">
            <a:avLst/>
          </a:prstGeom>
        </p:spPr>
      </p:pic>
      <p:pic>
        <p:nvPicPr>
          <p:cNvPr id="100" name="Picture 99"/>
          <p:cNvPicPr>
            <a:picLocks noChangeAspect="1"/>
          </p:cNvPicPr>
          <p:nvPr userDrawn="1"/>
        </p:nvPicPr>
        <p:blipFill>
          <a:blip r:embed="rId12"/>
          <a:stretch>
            <a:fillRect/>
          </a:stretch>
        </p:blipFill>
        <p:spPr>
          <a:xfrm>
            <a:off x="9445625" y="5921896"/>
            <a:ext cx="749300" cy="1587500"/>
          </a:xfrm>
          <a:prstGeom prst="rect">
            <a:avLst/>
          </a:prstGeom>
        </p:spPr>
      </p:pic>
      <p:pic>
        <p:nvPicPr>
          <p:cNvPr id="101" name="Picture 100"/>
          <p:cNvPicPr>
            <a:picLocks noChangeAspect="1"/>
          </p:cNvPicPr>
          <p:nvPr userDrawn="1"/>
        </p:nvPicPr>
        <p:blipFill>
          <a:blip r:embed="rId13"/>
          <a:stretch>
            <a:fillRect/>
          </a:stretch>
        </p:blipFill>
        <p:spPr>
          <a:xfrm>
            <a:off x="12723490" y="3689648"/>
            <a:ext cx="495300" cy="342900"/>
          </a:xfrm>
          <a:prstGeom prst="rect">
            <a:avLst/>
          </a:prstGeom>
        </p:spPr>
      </p:pic>
      <p:pic>
        <p:nvPicPr>
          <p:cNvPr id="102" name="Picture 101"/>
          <p:cNvPicPr>
            <a:picLocks noChangeAspect="1"/>
          </p:cNvPicPr>
          <p:nvPr userDrawn="1"/>
        </p:nvPicPr>
        <p:blipFill>
          <a:blip r:embed="rId13"/>
          <a:stretch>
            <a:fillRect/>
          </a:stretch>
        </p:blipFill>
        <p:spPr>
          <a:xfrm>
            <a:off x="12696056" y="2825552"/>
            <a:ext cx="495300" cy="342900"/>
          </a:xfrm>
          <a:prstGeom prst="rect">
            <a:avLst/>
          </a:prstGeom>
        </p:spPr>
      </p:pic>
      <p:pic>
        <p:nvPicPr>
          <p:cNvPr id="103" name="Picture 102"/>
          <p:cNvPicPr>
            <a:picLocks noChangeAspect="1"/>
          </p:cNvPicPr>
          <p:nvPr userDrawn="1"/>
        </p:nvPicPr>
        <p:blipFill>
          <a:blip r:embed="rId13"/>
          <a:stretch>
            <a:fillRect/>
          </a:stretch>
        </p:blipFill>
        <p:spPr>
          <a:xfrm>
            <a:off x="12696056" y="4553744"/>
            <a:ext cx="495300" cy="342900"/>
          </a:xfrm>
          <a:prstGeom prst="rect">
            <a:avLst/>
          </a:prstGeom>
        </p:spPr>
      </p:pic>
      <p:pic>
        <p:nvPicPr>
          <p:cNvPr id="104" name="Picture 103"/>
          <p:cNvPicPr>
            <a:picLocks noChangeAspect="1"/>
          </p:cNvPicPr>
          <p:nvPr userDrawn="1"/>
        </p:nvPicPr>
        <p:blipFill>
          <a:blip r:embed="rId14"/>
          <a:stretch>
            <a:fillRect/>
          </a:stretch>
        </p:blipFill>
        <p:spPr>
          <a:xfrm>
            <a:off x="12840072" y="5561856"/>
            <a:ext cx="241300" cy="520700"/>
          </a:xfrm>
          <a:prstGeom prst="rect">
            <a:avLst/>
          </a:prstGeom>
        </p:spPr>
      </p:pic>
      <p:pic>
        <p:nvPicPr>
          <p:cNvPr id="105" name="Picture 104"/>
          <p:cNvPicPr>
            <a:picLocks noChangeAspect="1"/>
          </p:cNvPicPr>
          <p:nvPr userDrawn="1"/>
        </p:nvPicPr>
        <p:blipFill>
          <a:blip r:embed="rId14"/>
          <a:stretch>
            <a:fillRect/>
          </a:stretch>
        </p:blipFill>
        <p:spPr>
          <a:xfrm>
            <a:off x="12840072" y="6425952"/>
            <a:ext cx="241300" cy="520700"/>
          </a:xfrm>
          <a:prstGeom prst="rect">
            <a:avLst/>
          </a:prstGeom>
        </p:spPr>
      </p:pic>
      <p:pic>
        <p:nvPicPr>
          <p:cNvPr id="106" name="Picture 105"/>
          <p:cNvPicPr>
            <a:picLocks noChangeAspect="1"/>
          </p:cNvPicPr>
          <p:nvPr userDrawn="1"/>
        </p:nvPicPr>
        <p:blipFill>
          <a:blip r:embed="rId14"/>
          <a:stretch>
            <a:fillRect/>
          </a:stretch>
        </p:blipFill>
        <p:spPr>
          <a:xfrm>
            <a:off x="12840072" y="7290048"/>
            <a:ext cx="241300" cy="520700"/>
          </a:xfrm>
          <a:prstGeom prst="rect">
            <a:avLst/>
          </a:prstGeom>
        </p:spPr>
      </p:pic>
      <p:pic>
        <p:nvPicPr>
          <p:cNvPr id="107" name="Picture 106"/>
          <p:cNvPicPr>
            <a:picLocks noChangeAspect="1"/>
          </p:cNvPicPr>
          <p:nvPr userDrawn="1"/>
        </p:nvPicPr>
        <p:blipFill>
          <a:blip r:embed="rId15"/>
          <a:stretch>
            <a:fillRect/>
          </a:stretch>
        </p:blipFill>
        <p:spPr>
          <a:xfrm>
            <a:off x="12742912" y="8370168"/>
            <a:ext cx="457200" cy="431800"/>
          </a:xfrm>
          <a:prstGeom prst="rect">
            <a:avLst/>
          </a:prstGeom>
        </p:spPr>
      </p:pic>
      <p:pic>
        <p:nvPicPr>
          <p:cNvPr id="108" name="Picture 107"/>
          <p:cNvPicPr>
            <a:picLocks noChangeAspect="1"/>
          </p:cNvPicPr>
          <p:nvPr userDrawn="1"/>
        </p:nvPicPr>
        <p:blipFill>
          <a:blip r:embed="rId15"/>
          <a:stretch>
            <a:fillRect/>
          </a:stretch>
        </p:blipFill>
        <p:spPr>
          <a:xfrm>
            <a:off x="12742912" y="9234264"/>
            <a:ext cx="457200" cy="431800"/>
          </a:xfrm>
          <a:prstGeom prst="rect">
            <a:avLst/>
          </a:prstGeom>
        </p:spPr>
      </p:pic>
      <p:pic>
        <p:nvPicPr>
          <p:cNvPr id="109" name="Picture 108"/>
          <p:cNvPicPr>
            <a:picLocks noChangeAspect="1"/>
          </p:cNvPicPr>
          <p:nvPr userDrawn="1"/>
        </p:nvPicPr>
        <p:blipFill>
          <a:blip r:embed="rId15"/>
          <a:stretch>
            <a:fillRect/>
          </a:stretch>
        </p:blipFill>
        <p:spPr>
          <a:xfrm>
            <a:off x="12742912" y="10098608"/>
            <a:ext cx="457200" cy="431800"/>
          </a:xfrm>
          <a:prstGeom prst="rect">
            <a:avLst/>
          </a:prstGeom>
        </p:spPr>
      </p:pic>
    </p:spTree>
    <p:extLst>
      <p:ext uri="{BB962C8B-B14F-4D97-AF65-F5344CB8AC3E}">
        <p14:creationId xmlns:p14="http://schemas.microsoft.com/office/powerpoint/2010/main" val="1829258173"/>
      </p:ext>
    </p:extLst>
  </p:cSld>
  <p:clrMapOvr>
    <a:masterClrMapping/>
  </p:clrMapOvr>
  <p:transition spd="med">
    <p:fade thruBlk="1"/>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low Chart">
    <p:spTree>
      <p:nvGrpSpPr>
        <p:cNvPr id="1" name=""/>
        <p:cNvGrpSpPr/>
        <p:nvPr/>
      </p:nvGrpSpPr>
      <p:grpSpPr>
        <a:xfrm>
          <a:off x="0" y="0"/>
          <a:ext cx="0" cy="0"/>
          <a:chOff x="0" y="0"/>
          <a:chExt cx="0" cy="0"/>
        </a:xfrm>
      </p:grpSpPr>
      <p:grpSp>
        <p:nvGrpSpPr>
          <p:cNvPr id="137" name="Group 136"/>
          <p:cNvGrpSpPr/>
          <p:nvPr userDrawn="1"/>
        </p:nvGrpSpPr>
        <p:grpSpPr>
          <a:xfrm>
            <a:off x="12552040" y="8226152"/>
            <a:ext cx="792088" cy="2520280"/>
            <a:chOff x="12552040" y="2609528"/>
            <a:chExt cx="792088" cy="2520280"/>
          </a:xfrm>
          <a:blipFill rotWithShape="1">
            <a:blip r:embed="rId2"/>
            <a:stretch>
              <a:fillRect/>
            </a:stretch>
          </a:blipFill>
        </p:grpSpPr>
        <p:sp>
          <p:nvSpPr>
            <p:cNvPr id="138" name="Oval 137"/>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9" name="Oval 138"/>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0" name="Oval 139"/>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grpSp>
        <p:nvGrpSpPr>
          <p:cNvPr id="141" name="Group 140"/>
          <p:cNvGrpSpPr/>
          <p:nvPr userDrawn="1"/>
        </p:nvGrpSpPr>
        <p:grpSpPr>
          <a:xfrm>
            <a:off x="12552040" y="5417840"/>
            <a:ext cx="792088" cy="2520280"/>
            <a:chOff x="12552040" y="2609528"/>
            <a:chExt cx="792088" cy="2520280"/>
          </a:xfrm>
          <a:blipFill rotWithShape="1">
            <a:blip r:embed="rId3"/>
            <a:stretch>
              <a:fillRect/>
            </a:stretch>
          </a:blipFill>
        </p:grpSpPr>
        <p:sp>
          <p:nvSpPr>
            <p:cNvPr id="142" name="Oval 141"/>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3" name="Oval 142"/>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4" name="Oval 143"/>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grpSp>
        <p:nvGrpSpPr>
          <p:cNvPr id="145" name="Group 144"/>
          <p:cNvGrpSpPr/>
          <p:nvPr userDrawn="1"/>
        </p:nvGrpSpPr>
        <p:grpSpPr>
          <a:xfrm>
            <a:off x="12552040" y="2609528"/>
            <a:ext cx="792088" cy="2520280"/>
            <a:chOff x="12552040" y="2609528"/>
            <a:chExt cx="792088" cy="2520280"/>
          </a:xfrm>
          <a:blipFill rotWithShape="1">
            <a:blip r:embed="rId4"/>
            <a:stretch>
              <a:fillRect/>
            </a:stretch>
          </a:blipFill>
        </p:grpSpPr>
        <p:sp>
          <p:nvSpPr>
            <p:cNvPr id="146" name="Oval 145"/>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7" name="Oval 146"/>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8" name="Oval 147"/>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sp>
        <p:nvSpPr>
          <p:cNvPr id="149" name="Oval 148"/>
          <p:cNvSpPr/>
          <p:nvPr userDrawn="1"/>
        </p:nvSpPr>
        <p:spPr bwMode="auto">
          <a:xfrm>
            <a:off x="8663608" y="2753544"/>
            <a:ext cx="2452811" cy="2452811"/>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50" name="Oval 149"/>
          <p:cNvSpPr/>
          <p:nvPr userDrawn="1"/>
        </p:nvSpPr>
        <p:spPr bwMode="auto">
          <a:xfrm>
            <a:off x="8663608" y="8298160"/>
            <a:ext cx="2452811" cy="2452811"/>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51" name="Oval 150"/>
          <p:cNvSpPr/>
          <p:nvPr userDrawn="1"/>
        </p:nvSpPr>
        <p:spPr bwMode="auto">
          <a:xfrm>
            <a:off x="8663608" y="5489848"/>
            <a:ext cx="2452811" cy="2452811"/>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pic>
        <p:nvPicPr>
          <p:cNvPr id="134" name="Picture 133"/>
          <p:cNvPicPr>
            <a:picLocks noChangeAspect="1"/>
          </p:cNvPicPr>
          <p:nvPr userDrawn="1"/>
        </p:nvPicPr>
        <p:blipFill>
          <a:blip r:embed="rId5"/>
          <a:stretch>
            <a:fillRect/>
          </a:stretch>
        </p:blipFill>
        <p:spPr>
          <a:xfrm>
            <a:off x="11392024" y="5777880"/>
            <a:ext cx="1016000" cy="1816100"/>
          </a:xfrm>
          <a:prstGeom prst="rect">
            <a:avLst/>
          </a:prstGeom>
        </p:spPr>
      </p:pic>
      <p:pic>
        <p:nvPicPr>
          <p:cNvPr id="135" name="Picture 134"/>
          <p:cNvPicPr>
            <a:picLocks noChangeAspect="1"/>
          </p:cNvPicPr>
          <p:nvPr userDrawn="1"/>
        </p:nvPicPr>
        <p:blipFill>
          <a:blip r:embed="rId5"/>
          <a:stretch>
            <a:fillRect/>
          </a:stretch>
        </p:blipFill>
        <p:spPr>
          <a:xfrm>
            <a:off x="11392024" y="3041576"/>
            <a:ext cx="1016000" cy="1816100"/>
          </a:xfrm>
          <a:prstGeom prst="rect">
            <a:avLst/>
          </a:prstGeom>
        </p:spPr>
      </p:pic>
      <p:pic>
        <p:nvPicPr>
          <p:cNvPr id="136" name="Picture 135"/>
          <p:cNvPicPr>
            <a:picLocks noChangeAspect="1"/>
          </p:cNvPicPr>
          <p:nvPr userDrawn="1"/>
        </p:nvPicPr>
        <p:blipFill>
          <a:blip r:embed="rId5"/>
          <a:stretch>
            <a:fillRect/>
          </a:stretch>
        </p:blipFill>
        <p:spPr>
          <a:xfrm>
            <a:off x="11392024" y="8586192"/>
            <a:ext cx="1016000" cy="18161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5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4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4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4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3" name="Picture 42"/>
          <p:cNvPicPr>
            <a:picLocks noChangeAspect="1"/>
          </p:cNvPicPr>
          <p:nvPr userDrawn="1"/>
        </p:nvPicPr>
        <p:blipFill>
          <a:blip r:embed="rId6"/>
          <a:stretch>
            <a:fillRect/>
          </a:stretch>
        </p:blipFill>
        <p:spPr>
          <a:xfrm>
            <a:off x="1678832" y="4409728"/>
            <a:ext cx="4585344" cy="4585344"/>
          </a:xfrm>
          <a:prstGeom prst="rect">
            <a:avLst/>
          </a:prstGeom>
        </p:spPr>
      </p:pic>
      <p:pic>
        <p:nvPicPr>
          <p:cNvPr id="69" name="Picture 68"/>
          <p:cNvPicPr>
            <a:picLocks noChangeAspect="1"/>
          </p:cNvPicPr>
          <p:nvPr userDrawn="1"/>
        </p:nvPicPr>
        <p:blipFill>
          <a:blip r:embed="rId7"/>
          <a:stretch>
            <a:fillRect/>
          </a:stretch>
        </p:blipFill>
        <p:spPr>
          <a:xfrm>
            <a:off x="6431360" y="4643388"/>
            <a:ext cx="1790700" cy="1206500"/>
          </a:xfrm>
          <a:prstGeom prst="rect">
            <a:avLst/>
          </a:prstGeom>
        </p:spPr>
      </p:pic>
      <p:pic>
        <p:nvPicPr>
          <p:cNvPr id="70" name="Picture 69"/>
          <p:cNvPicPr>
            <a:picLocks noChangeAspect="1"/>
          </p:cNvPicPr>
          <p:nvPr userDrawn="1"/>
        </p:nvPicPr>
        <p:blipFill>
          <a:blip r:embed="rId8"/>
          <a:stretch>
            <a:fillRect/>
          </a:stretch>
        </p:blipFill>
        <p:spPr>
          <a:xfrm>
            <a:off x="6431360" y="6460108"/>
            <a:ext cx="1828800" cy="469900"/>
          </a:xfrm>
          <a:prstGeom prst="rect">
            <a:avLst/>
          </a:prstGeom>
        </p:spPr>
      </p:pic>
      <p:pic>
        <p:nvPicPr>
          <p:cNvPr id="71" name="Picture 70"/>
          <p:cNvPicPr>
            <a:picLocks noChangeAspect="1"/>
          </p:cNvPicPr>
          <p:nvPr userDrawn="1"/>
        </p:nvPicPr>
        <p:blipFill>
          <a:blip r:embed="rId9"/>
          <a:stretch>
            <a:fillRect/>
          </a:stretch>
        </p:blipFill>
        <p:spPr>
          <a:xfrm>
            <a:off x="6503368" y="7578080"/>
            <a:ext cx="1803400" cy="1270000"/>
          </a:xfrm>
          <a:prstGeom prst="rect">
            <a:avLst/>
          </a:prstGeom>
        </p:spPr>
      </p:pic>
      <p:sp>
        <p:nvSpPr>
          <p:cNvPr id="74" name="Text Placeholder 12"/>
          <p:cNvSpPr>
            <a:spLocks noGrp="1"/>
          </p:cNvSpPr>
          <p:nvPr>
            <p:ph type="body" sz="quarter" idx="27"/>
          </p:nvPr>
        </p:nvSpPr>
        <p:spPr>
          <a:xfrm>
            <a:off x="8735616" y="8442176"/>
            <a:ext cx="2304256"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5" name="Text Placeholder 12"/>
          <p:cNvSpPr>
            <a:spLocks noGrp="1"/>
          </p:cNvSpPr>
          <p:nvPr>
            <p:ph type="body" sz="quarter" idx="28"/>
          </p:nvPr>
        </p:nvSpPr>
        <p:spPr>
          <a:xfrm>
            <a:off x="8735616" y="5561856"/>
            <a:ext cx="2376264"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6" name="Text Placeholder 12"/>
          <p:cNvSpPr>
            <a:spLocks noGrp="1"/>
          </p:cNvSpPr>
          <p:nvPr>
            <p:ph type="body" sz="quarter" idx="29"/>
          </p:nvPr>
        </p:nvSpPr>
        <p:spPr>
          <a:xfrm>
            <a:off x="8735616" y="2897560"/>
            <a:ext cx="2304256" cy="2448272"/>
          </a:xfrm>
          <a:prstGeom prst="rect">
            <a:avLst/>
          </a:prstGeom>
        </p:spPr>
        <p:txBody>
          <a:bodyPr vert="horz" anchor="ctr"/>
          <a:lstStyle>
            <a:lvl1pPr marL="0" indent="0" algn="ctr">
              <a:buNone/>
              <a:defRPr sz="72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7" name="Text Placeholder 12"/>
          <p:cNvSpPr>
            <a:spLocks noGrp="1"/>
          </p:cNvSpPr>
          <p:nvPr>
            <p:ph type="body" sz="quarter" idx="30"/>
          </p:nvPr>
        </p:nvSpPr>
        <p:spPr>
          <a:xfrm>
            <a:off x="2470920" y="4985792"/>
            <a:ext cx="2952328" cy="3456384"/>
          </a:xfrm>
          <a:prstGeom prst="rect">
            <a:avLst/>
          </a:prstGeom>
        </p:spPr>
        <p:txBody>
          <a:bodyPr vert="horz" anchor="ctr"/>
          <a:lstStyle>
            <a:lvl1pPr marL="0" indent="0" algn="ctr">
              <a:buNone/>
              <a:defRPr sz="72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Tree>
    <p:extLst>
      <p:ext uri="{BB962C8B-B14F-4D97-AF65-F5344CB8AC3E}">
        <p14:creationId xmlns:p14="http://schemas.microsoft.com/office/powerpoint/2010/main" val="1209319983"/>
      </p:ext>
    </p:extLst>
  </p:cSld>
  <p:clrMapOvr>
    <a:masterClrMapping/>
  </p:clrMapOvr>
  <p:transition spd="med">
    <p:fade thruBlk="1"/>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yrami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Date Placeholder 3"/>
          <p:cNvSpPr>
            <a:spLocks noGrp="1"/>
          </p:cNvSpPr>
          <p:nvPr>
            <p:ph type="dt" sz="half" idx="11"/>
          </p:nvPr>
        </p:nvSpPr>
        <p:spPr>
          <a:xfrm>
            <a:off x="-8834336" y="10386392"/>
            <a:ext cx="5689600" cy="730250"/>
          </a:xfrm>
        </p:spPr>
        <p:txBody>
          <a:bodyPr/>
          <a:lstStyle/>
          <a:p>
            <a:r>
              <a:rPr lang="pl-PL"/>
              <a:t>January 2018</a:t>
            </a:r>
            <a:endParaRPr lang="en-US"/>
          </a:p>
        </p:txBody>
      </p:sp>
      <p:sp>
        <p:nvSpPr>
          <p:cNvPr id="1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33" name="Date Placeholder 5"/>
          <p:cNvSpPr txBox="1">
            <a:spLocks/>
          </p:cNvSpPr>
          <p:nvPr userDrawn="1"/>
        </p:nvSpPr>
        <p:spPr>
          <a:xfrm>
            <a:off x="1219200" y="12896502"/>
            <a:ext cx="5689600" cy="730250"/>
          </a:xfrm>
          <a:prstGeom prst="rect">
            <a:avLst/>
          </a:prstGeom>
        </p:spPr>
        <p:txBody>
          <a:bodyPr vert="horz" lIns="91440" tIns="45720" rIns="91440" bIns="45720" rtlCol="0" anchor="ctr"/>
          <a:lstStyle>
            <a:defPPr>
              <a:defRPr lang="en-US"/>
            </a:defPPr>
            <a:lvl1pPr algn="l" rtl="0" fontAlgn="base">
              <a:spcBef>
                <a:spcPct val="0"/>
              </a:spcBef>
              <a:spcAft>
                <a:spcPct val="0"/>
              </a:spcAft>
              <a:defRPr sz="1800" b="0" i="0" kern="1200" spc="300">
                <a:solidFill>
                  <a:srgbClr val="FFFFFF"/>
                </a:solidFill>
                <a:latin typeface="Oswald Light"/>
                <a:ea typeface="ヒラギノ角ゴ ProN W3" charset="0"/>
                <a:cs typeface="Oswald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5B84BFC5-E693-A549-A3E0-6342BC1E5E47}" type="datetimeFigureOut">
              <a:rPr lang="en-US" smtClean="0"/>
              <a:pPr/>
              <a:t>10/26/2018</a:t>
            </a:fld>
            <a:endParaRPr lang="en-US" dirty="0"/>
          </a:p>
        </p:txBody>
      </p:sp>
      <p:sp>
        <p:nvSpPr>
          <p:cNvPr id="3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graphicFrame>
        <p:nvGraphicFramePr>
          <p:cNvPr id="34" name="Diagram 33"/>
          <p:cNvGraphicFramePr/>
          <p:nvPr userDrawn="1">
            <p:extLst/>
          </p:nvPr>
        </p:nvGraphicFramePr>
        <p:xfrm>
          <a:off x="1246784" y="2753544"/>
          <a:ext cx="12097344" cy="8064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4707785"/>
      </p:ext>
    </p:extLst>
  </p:cSld>
  <p:clrMapOvr>
    <a:masterClrMapping/>
  </p:clrMapOvr>
  <p:transition spd="med">
    <p:fade thruBlk="1"/>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02000" y="2609528"/>
            <a:ext cx="17780000" cy="88900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21" name="Text Placeholder 12"/>
          <p:cNvSpPr>
            <a:spLocks noGrp="1"/>
          </p:cNvSpPr>
          <p:nvPr>
            <p:ph type="body" sz="quarter" idx="17"/>
          </p:nvPr>
        </p:nvSpPr>
        <p:spPr>
          <a:xfrm>
            <a:off x="1102768" y="4553744"/>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9"/>
          </p:nvPr>
        </p:nvSpPr>
        <p:spPr>
          <a:xfrm>
            <a:off x="1102768" y="10098360"/>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20"/>
          </p:nvPr>
        </p:nvSpPr>
        <p:spPr>
          <a:xfrm>
            <a:off x="20832960" y="3258220"/>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21"/>
          </p:nvPr>
        </p:nvSpPr>
        <p:spPr>
          <a:xfrm>
            <a:off x="20832960" y="5993904"/>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22"/>
          </p:nvPr>
        </p:nvSpPr>
        <p:spPr>
          <a:xfrm>
            <a:off x="20832960" y="8730208"/>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
        <p:nvSpPr>
          <p:cNvPr id="22" name="Text Placeholder 12"/>
          <p:cNvSpPr>
            <a:spLocks noGrp="1"/>
          </p:cNvSpPr>
          <p:nvPr>
            <p:ph type="body" sz="quarter" idx="18"/>
          </p:nvPr>
        </p:nvSpPr>
        <p:spPr>
          <a:xfrm>
            <a:off x="1102768" y="7362056"/>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11" name="Picture 10"/>
          <p:cNvPicPr>
            <a:picLocks noChangeAspect="1"/>
          </p:cNvPicPr>
          <p:nvPr userDrawn="1"/>
        </p:nvPicPr>
        <p:blipFill>
          <a:blip r:embed="rId3"/>
          <a:stretch>
            <a:fillRect/>
          </a:stretch>
        </p:blipFill>
        <p:spPr>
          <a:xfrm>
            <a:off x="3695056" y="5057800"/>
            <a:ext cx="5003800" cy="2070100"/>
          </a:xfrm>
          <a:prstGeom prst="rect">
            <a:avLst/>
          </a:prstGeom>
        </p:spPr>
      </p:pic>
      <p:pic>
        <p:nvPicPr>
          <p:cNvPr id="12" name="Picture 11"/>
          <p:cNvPicPr>
            <a:picLocks noChangeAspect="1"/>
          </p:cNvPicPr>
          <p:nvPr userDrawn="1"/>
        </p:nvPicPr>
        <p:blipFill>
          <a:blip r:embed="rId4"/>
          <a:stretch>
            <a:fillRect/>
          </a:stretch>
        </p:blipFill>
        <p:spPr>
          <a:xfrm>
            <a:off x="3695056" y="3905672"/>
            <a:ext cx="8432800" cy="8382000"/>
          </a:xfrm>
          <a:prstGeom prst="rect">
            <a:avLst/>
          </a:prstGeom>
        </p:spPr>
      </p:pic>
      <p:pic>
        <p:nvPicPr>
          <p:cNvPr id="13" name="Picture 12"/>
          <p:cNvPicPr>
            <a:picLocks noChangeAspect="1"/>
          </p:cNvPicPr>
          <p:nvPr userDrawn="1"/>
        </p:nvPicPr>
        <p:blipFill>
          <a:blip r:embed="rId5"/>
          <a:stretch>
            <a:fillRect/>
          </a:stretch>
        </p:blipFill>
        <p:spPr>
          <a:xfrm>
            <a:off x="3623048" y="6888684"/>
            <a:ext cx="6667500" cy="6794500"/>
          </a:xfrm>
          <a:prstGeom prst="rect">
            <a:avLst/>
          </a:prstGeom>
        </p:spPr>
      </p:pic>
      <p:pic>
        <p:nvPicPr>
          <p:cNvPr id="14" name="Picture 13"/>
          <p:cNvPicPr>
            <a:picLocks noChangeAspect="1"/>
          </p:cNvPicPr>
          <p:nvPr userDrawn="1"/>
        </p:nvPicPr>
        <p:blipFill>
          <a:blip r:embed="rId6"/>
          <a:stretch>
            <a:fillRect/>
          </a:stretch>
        </p:blipFill>
        <p:spPr>
          <a:xfrm>
            <a:off x="12264008" y="1241376"/>
            <a:ext cx="8699500" cy="8318500"/>
          </a:xfrm>
          <a:prstGeom prst="rect">
            <a:avLst/>
          </a:prstGeom>
        </p:spPr>
      </p:pic>
      <p:pic>
        <p:nvPicPr>
          <p:cNvPr id="29" name="Picture 28"/>
          <p:cNvPicPr>
            <a:picLocks noChangeAspect="1"/>
          </p:cNvPicPr>
          <p:nvPr userDrawn="1"/>
        </p:nvPicPr>
        <p:blipFill>
          <a:blip r:embed="rId7"/>
          <a:stretch>
            <a:fillRect/>
          </a:stretch>
        </p:blipFill>
        <p:spPr>
          <a:xfrm>
            <a:off x="16152440" y="4841776"/>
            <a:ext cx="4597400" cy="4610100"/>
          </a:xfrm>
          <a:prstGeom prst="rect">
            <a:avLst/>
          </a:prstGeom>
        </p:spPr>
      </p:pic>
      <p:pic>
        <p:nvPicPr>
          <p:cNvPr id="30" name="Picture 29"/>
          <p:cNvPicPr>
            <a:picLocks noChangeAspect="1"/>
          </p:cNvPicPr>
          <p:nvPr userDrawn="1"/>
        </p:nvPicPr>
        <p:blipFill>
          <a:blip r:embed="rId8"/>
          <a:stretch>
            <a:fillRect/>
          </a:stretch>
        </p:blipFill>
        <p:spPr>
          <a:xfrm>
            <a:off x="16872520" y="7650088"/>
            <a:ext cx="3924300" cy="3924300"/>
          </a:xfrm>
          <a:prstGeom prst="rect">
            <a:avLst/>
          </a:prstGeom>
        </p:spPr>
      </p:pic>
    </p:spTree>
    <p:extLst>
      <p:ext uri="{BB962C8B-B14F-4D97-AF65-F5344CB8AC3E}">
        <p14:creationId xmlns:p14="http://schemas.microsoft.com/office/powerpoint/2010/main" val="2161794753"/>
      </p:ext>
    </p:extLst>
  </p:cSld>
  <p:clrMapOvr>
    <a:masterClrMapping/>
  </p:clrMapOvr>
  <p:transition spd="med">
    <p:fade thruBlk="1"/>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5354" y="1385392"/>
            <a:ext cx="8940800" cy="8191500"/>
          </a:xfrm>
          <a:prstGeom prst="rect">
            <a:avLst/>
          </a:prstGeom>
        </p:spPr>
      </p:pic>
      <p:pic>
        <p:nvPicPr>
          <p:cNvPr id="6" name="Picture 5"/>
          <p:cNvPicPr>
            <a:picLocks noChangeAspect="1"/>
          </p:cNvPicPr>
          <p:nvPr userDrawn="1"/>
        </p:nvPicPr>
        <p:blipFill>
          <a:blip r:embed="rId3"/>
          <a:stretch>
            <a:fillRect/>
          </a:stretch>
        </p:blipFill>
        <p:spPr>
          <a:xfrm>
            <a:off x="7079432" y="2249488"/>
            <a:ext cx="8940800" cy="8191500"/>
          </a:xfrm>
          <a:prstGeom prst="rect">
            <a:avLst/>
          </a:prstGeom>
        </p:spPr>
      </p:pic>
      <p:pic>
        <p:nvPicPr>
          <p:cNvPr id="27" name="Picture 26"/>
          <p:cNvPicPr>
            <a:picLocks noChangeAspect="1"/>
          </p:cNvPicPr>
          <p:nvPr userDrawn="1"/>
        </p:nvPicPr>
        <p:blipFill>
          <a:blip r:embed="rId4"/>
          <a:stretch>
            <a:fillRect/>
          </a:stretch>
        </p:blipFill>
        <p:spPr>
          <a:xfrm>
            <a:off x="3191000" y="4121696"/>
            <a:ext cx="8940800" cy="81915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19" name="Text Placeholder 12"/>
          <p:cNvSpPr>
            <a:spLocks noGrp="1"/>
          </p:cNvSpPr>
          <p:nvPr>
            <p:ph type="body" sz="quarter" idx="15"/>
          </p:nvPr>
        </p:nvSpPr>
        <p:spPr>
          <a:xfrm>
            <a:off x="14856296" y="3905672"/>
            <a:ext cx="8064896"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17"/>
          </p:nvPr>
        </p:nvSpPr>
        <p:spPr>
          <a:xfrm>
            <a:off x="14846807" y="2753544"/>
            <a:ext cx="8002377"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Box 21"/>
          <p:cNvSpPr txBox="1"/>
          <p:nvPr userDrawn="1"/>
        </p:nvSpPr>
        <p:spPr>
          <a:xfrm>
            <a:off x="5207224" y="2704183"/>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1.</a:t>
            </a:r>
          </a:p>
        </p:txBody>
      </p:sp>
      <p:sp>
        <p:nvSpPr>
          <p:cNvPr id="23" name="TextBox 22"/>
          <p:cNvSpPr txBox="1"/>
          <p:nvPr userDrawn="1"/>
        </p:nvSpPr>
        <p:spPr>
          <a:xfrm>
            <a:off x="6575376" y="10530408"/>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2.</a:t>
            </a:r>
          </a:p>
        </p:txBody>
      </p:sp>
      <p:sp>
        <p:nvSpPr>
          <p:cNvPr id="24" name="TextBox 23"/>
          <p:cNvSpPr txBox="1"/>
          <p:nvPr userDrawn="1"/>
        </p:nvSpPr>
        <p:spPr>
          <a:xfrm>
            <a:off x="10391800" y="3257600"/>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3.</a:t>
            </a:r>
          </a:p>
        </p:txBody>
      </p:sp>
      <p:sp>
        <p:nvSpPr>
          <p:cNvPr id="2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5" name="Picture 4"/>
          <p:cNvPicPr>
            <a:picLocks noChangeAspect="1"/>
          </p:cNvPicPr>
          <p:nvPr userDrawn="1"/>
        </p:nvPicPr>
        <p:blipFill>
          <a:blip r:embed="rId5"/>
          <a:stretch>
            <a:fillRect/>
          </a:stretch>
        </p:blipFill>
        <p:spPr>
          <a:xfrm>
            <a:off x="5927304" y="3415556"/>
            <a:ext cx="1371600" cy="2146300"/>
          </a:xfrm>
          <a:prstGeom prst="rect">
            <a:avLst/>
          </a:prstGeom>
        </p:spPr>
      </p:pic>
      <p:pic>
        <p:nvPicPr>
          <p:cNvPr id="21" name="Picture 20"/>
          <p:cNvPicPr>
            <a:picLocks noChangeAspect="1"/>
          </p:cNvPicPr>
          <p:nvPr userDrawn="1"/>
        </p:nvPicPr>
        <p:blipFill>
          <a:blip r:embed="rId6"/>
          <a:stretch>
            <a:fillRect/>
          </a:stretch>
        </p:blipFill>
        <p:spPr>
          <a:xfrm>
            <a:off x="8613775" y="3833664"/>
            <a:ext cx="2413000" cy="1955800"/>
          </a:xfrm>
          <a:prstGeom prst="rect">
            <a:avLst/>
          </a:prstGeom>
        </p:spPr>
      </p:pic>
      <p:pic>
        <p:nvPicPr>
          <p:cNvPr id="29" name="Picture 28"/>
          <p:cNvPicPr>
            <a:picLocks noChangeAspect="1"/>
          </p:cNvPicPr>
          <p:nvPr userDrawn="1"/>
        </p:nvPicPr>
        <p:blipFill>
          <a:blip r:embed="rId7"/>
          <a:stretch>
            <a:fillRect/>
          </a:stretch>
        </p:blipFill>
        <p:spPr>
          <a:xfrm>
            <a:off x="5135216" y="8586192"/>
            <a:ext cx="1612900" cy="2324100"/>
          </a:xfrm>
          <a:prstGeom prst="rect">
            <a:avLst/>
          </a:prstGeom>
        </p:spPr>
      </p:pic>
    </p:spTree>
    <p:extLst>
      <p:ext uri="{BB962C8B-B14F-4D97-AF65-F5344CB8AC3E}">
        <p14:creationId xmlns:p14="http://schemas.microsoft.com/office/powerpoint/2010/main" val="2435982165"/>
      </p:ext>
    </p:extLst>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2254896" y="4511452"/>
            <a:ext cx="19621500" cy="114300"/>
          </a:xfrm>
          <a:prstGeom prst="rect">
            <a:avLst/>
          </a:prstGeom>
        </p:spPr>
      </p:pic>
    </p:spTree>
    <p:extLst>
      <p:ext uri="{BB962C8B-B14F-4D97-AF65-F5344CB8AC3E}">
        <p14:creationId xmlns:p14="http://schemas.microsoft.com/office/powerpoint/2010/main" val="89550402"/>
      </p:ext>
    </p:extLst>
  </p:cSld>
  <p:clrMapOvr>
    <a:masterClrMapping/>
  </p:clrMapOvr>
  <p:transition spd="med">
    <p:fade thruBlk="1"/>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7" name="Chart Placeholder 6"/>
          <p:cNvSpPr>
            <a:spLocks noGrp="1"/>
          </p:cNvSpPr>
          <p:nvPr>
            <p:ph type="chart" sz="quarter" idx="13"/>
          </p:nvPr>
        </p:nvSpPr>
        <p:spPr>
          <a:xfrm>
            <a:off x="1319213" y="2393504"/>
            <a:ext cx="11736883" cy="8352284"/>
          </a:xfrm>
          <a:prstGeom prst="rect">
            <a:avLst/>
          </a:prstGeom>
        </p:spPr>
        <p:txBody>
          <a:bodyPr vert="horz"/>
          <a:lstStyle/>
          <a:p>
            <a:endParaRPr lang="en-US"/>
          </a:p>
        </p:txBody>
      </p:sp>
      <p:sp>
        <p:nvSpPr>
          <p:cNvPr id="8" name="Text Placeholder 12"/>
          <p:cNvSpPr>
            <a:spLocks noGrp="1"/>
          </p:cNvSpPr>
          <p:nvPr>
            <p:ph type="body" sz="quarter" idx="15"/>
          </p:nvPr>
        </p:nvSpPr>
        <p:spPr>
          <a:xfrm>
            <a:off x="13488144" y="3905672"/>
            <a:ext cx="9433048" cy="6840760"/>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Text Placeholder 12"/>
          <p:cNvSpPr>
            <a:spLocks noGrp="1"/>
          </p:cNvSpPr>
          <p:nvPr>
            <p:ph type="body" sz="quarter" idx="17"/>
          </p:nvPr>
        </p:nvSpPr>
        <p:spPr>
          <a:xfrm>
            <a:off x="13489261" y="2753544"/>
            <a:ext cx="9359923"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1"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39344241"/>
      </p:ext>
    </p:extLst>
  </p:cSld>
  <p:clrMapOvr>
    <a:masterClrMapping/>
  </p:clrMapOvr>
  <p:transition spd="med">
    <p:fade thruBlk="1"/>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entere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7" name="Chart Placeholder 6"/>
          <p:cNvSpPr>
            <a:spLocks noGrp="1"/>
          </p:cNvSpPr>
          <p:nvPr>
            <p:ph type="chart" sz="quarter" idx="13"/>
          </p:nvPr>
        </p:nvSpPr>
        <p:spPr>
          <a:xfrm>
            <a:off x="1390800" y="2753544"/>
            <a:ext cx="21674408" cy="8496944"/>
          </a:xfrm>
          <a:prstGeom prst="rect">
            <a:avLst/>
          </a:prstGeom>
        </p:spPr>
        <p:txBody>
          <a:bodyPr vert="horz"/>
          <a:lstStyle/>
          <a:p>
            <a:endParaRPr lang="en-US"/>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329871709"/>
      </p:ext>
    </p:extLst>
  </p:cSld>
  <p:clrMapOvr>
    <a:masterClrMapping/>
  </p:clrMapOvr>
  <p:transition spd="med">
    <p:fade thruBlk="1"/>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Centered Chart">
    <p:spTree>
      <p:nvGrpSpPr>
        <p:cNvPr id="1" name=""/>
        <p:cNvGrpSpPr/>
        <p:nvPr/>
      </p:nvGrpSpPr>
      <p:grpSpPr>
        <a:xfrm>
          <a:off x="0" y="0"/>
          <a:ext cx="0" cy="0"/>
          <a:chOff x="0" y="0"/>
          <a:chExt cx="0" cy="0"/>
        </a:xfrm>
      </p:grpSpPr>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061060966"/>
      </p:ext>
    </p:extLst>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872413"/>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872413"/>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7384631"/>
            <a:ext cx="9001125" cy="374859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7384631"/>
            <a:ext cx="9001125" cy="374859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2254896" y="7126315"/>
            <a:ext cx="19621500" cy="114300"/>
          </a:xfrm>
          <a:prstGeom prst="rect">
            <a:avLst/>
          </a:prstGeom>
        </p:spPr>
      </p:pic>
    </p:spTree>
    <p:extLst>
      <p:ext uri="{BB962C8B-B14F-4D97-AF65-F5344CB8AC3E}">
        <p14:creationId xmlns:p14="http://schemas.microsoft.com/office/powerpoint/2010/main" val="70051513"/>
      </p:ext>
    </p:extLst>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1874244429"/>
      </p:ext>
    </p:extLst>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image" Target="../media/image1.jpg"/><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theme" Target="../theme/theme3.xml"/><Relationship Id="rId8"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image" Target="../media/image1.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image" Target="../media/image1.jpg"/><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theme" Target="../theme/theme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2438400" y="1778000"/>
            <a:ext cx="19456400" cy="4800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p>
            <a:pPr lvl="0"/>
            <a:r>
              <a:rPr lang="en-US">
                <a:sym typeface="Amatic SC Bold" charset="0"/>
              </a:rPr>
              <a:t>Click to edit Master title style</a:t>
            </a:r>
            <a:endParaRPr lang="en-US" dirty="0">
              <a:sym typeface="Amatic SC Bold" charset="0"/>
            </a:endParaRPr>
          </a:p>
        </p:txBody>
      </p:sp>
    </p:spTree>
  </p:cSld>
  <p:clrMap bg1="lt1" tx1="dk1" bg2="lt2" tx2="dk2" accent1="accent1" accent2="accent2" accent3="accent3" accent4="accent4" accent5="accent5" accent6="accent6" hlink="hlink" folHlink="folHlink"/>
  <p:sldLayoutIdLst>
    <p:sldLayoutId id="2147483681" r:id="rId1"/>
  </p:sldLayoutIdLst>
  <p:transition spd="slow">
    <p:fade thruBlk="1"/>
  </p:transition>
  <p:hf hdr="0"/>
  <p:txStyles>
    <p:titleStyle>
      <a:lvl1pPr algn="ctr" rtl="0" eaLnBrk="1" fontAlgn="base" hangingPunct="1">
        <a:lnSpc>
          <a:spcPct val="120000"/>
        </a:lnSpc>
        <a:spcBef>
          <a:spcPct val="0"/>
        </a:spcBef>
        <a:spcAft>
          <a:spcPct val="0"/>
        </a:spcAft>
        <a:defRPr sz="22000" spc="300">
          <a:solidFill>
            <a:srgbClr val="FFFFFF"/>
          </a:solidFill>
          <a:latin typeface="Sketch Gothic Light"/>
          <a:ea typeface="+mj-ea"/>
          <a:cs typeface="Sketch Gothic Light"/>
          <a:sym typeface="Amatic SC Bold" charset="0"/>
        </a:defRPr>
      </a:lvl1pPr>
      <a:lvl2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2pPr>
      <a:lvl3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3pPr>
      <a:lvl4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4pPr>
      <a:lvl5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5pPr>
      <a:lvl6pPr marL="4572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6pPr>
      <a:lvl7pPr marL="9144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7pPr>
      <a:lvl8pPr marL="13716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8pPr>
      <a:lvl9pPr marL="18288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9pPr>
    </p:titleStyle>
    <p:bodyStyle>
      <a:lvl1pPr algn="ctr" rtl="0" eaLnBrk="1" fontAlgn="base" hangingPunct="1">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eaLnBrk="1" fontAlgn="base" hangingPunct="1">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eaLnBrk="1" fontAlgn="base" hangingPunct="1">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92" r:id="rId1"/>
    <p:sldLayoutId id="2147484032" r:id="rId2"/>
    <p:sldLayoutId id="2147484033" r:id="rId3"/>
  </p:sldLayoutIdLst>
  <p:transition spd="slow">
    <p:fade thruBlk="1"/>
  </p:transition>
  <p:hf hdr="0"/>
  <p:txStyles>
    <p:titleStyle>
      <a:lvl1pPr algn="r" rtl="0" fontAlgn="base">
        <a:lnSpc>
          <a:spcPct val="120000"/>
        </a:lnSpc>
        <a:spcBef>
          <a:spcPct val="0"/>
        </a:spcBef>
        <a:spcAft>
          <a:spcPct val="0"/>
        </a:spcAft>
        <a:defRPr sz="7200">
          <a:solidFill>
            <a:srgbClr val="FFFFFF"/>
          </a:solidFill>
          <a:latin typeface="+mj-lt"/>
          <a:ea typeface="+mj-ea"/>
          <a:cs typeface="+mj-cs"/>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36"/>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384300" y="584200"/>
            <a:ext cx="21680908" cy="1701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dirty="0">
                <a:sym typeface="Amatic SC Bold" charset="0"/>
              </a:rPr>
              <a:t>CLICK TO EDIT MASTER TITLE STYLE</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6"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5" r:id="rId1"/>
    <p:sldLayoutId id="2147484034" r:id="rId2"/>
    <p:sldLayoutId id="2147484035" r:id="rId3"/>
    <p:sldLayoutId id="2147484067" r:id="rId4"/>
    <p:sldLayoutId id="2147484036" r:id="rId5"/>
    <p:sldLayoutId id="2147484063" r:id="rId6"/>
    <p:sldLayoutId id="2147484062" r:id="rId7"/>
    <p:sldLayoutId id="2147484037" r:id="rId8"/>
    <p:sldLayoutId id="2147484038" r:id="rId9"/>
    <p:sldLayoutId id="2147483823" r:id="rId10"/>
    <p:sldLayoutId id="2147484039" r:id="rId11"/>
    <p:sldLayoutId id="2147484040" r:id="rId12"/>
    <p:sldLayoutId id="2147484041" r:id="rId13"/>
    <p:sldLayoutId id="2147484042" r:id="rId14"/>
    <p:sldLayoutId id="2147484044" r:id="rId15"/>
    <p:sldLayoutId id="2147484045" r:id="rId16"/>
    <p:sldLayoutId id="2147484064" r:id="rId17"/>
    <p:sldLayoutId id="2147484048" r:id="rId18"/>
    <p:sldLayoutId id="2147484066" r:id="rId19"/>
    <p:sldLayoutId id="2147484065" r:id="rId20"/>
    <p:sldLayoutId id="2147484050" r:id="rId21"/>
    <p:sldLayoutId id="2147484047" r:id="rId22"/>
    <p:sldLayoutId id="2147484049" r:id="rId23"/>
    <p:sldLayoutId id="2147484051" r:id="rId24"/>
    <p:sldLayoutId id="2147484052" r:id="rId25"/>
    <p:sldLayoutId id="2147484053" r:id="rId26"/>
    <p:sldLayoutId id="2147484054" r:id="rId27"/>
    <p:sldLayoutId id="2147484056" r:id="rId28"/>
    <p:sldLayoutId id="2147484055" r:id="rId29"/>
    <p:sldLayoutId id="2147484057" r:id="rId30"/>
    <p:sldLayoutId id="2147484058" r:id="rId31"/>
    <p:sldLayoutId id="2147484059" r:id="rId32"/>
    <p:sldLayoutId id="2147484060" r:id="rId33"/>
    <p:sldLayoutId id="2147484061" r:id="rId34"/>
  </p:sldLayoutIdLst>
  <p:transition spd="med">
    <p:fade thruBlk="1"/>
  </p:transition>
  <p:hf hdr="0"/>
  <p:txStyles>
    <p:titleStyle>
      <a:lvl1pPr algn="l" rtl="0" fontAlgn="base">
        <a:spcBef>
          <a:spcPct val="0"/>
        </a:spcBef>
        <a:spcAft>
          <a:spcPct val="0"/>
        </a:spcAft>
        <a:defRPr sz="9600" spc="300">
          <a:solidFill>
            <a:srgbClr val="FFFFFF"/>
          </a:solidFill>
          <a:latin typeface="Sketch Gothic Light"/>
          <a:ea typeface="+mj-ea"/>
          <a:cs typeface="Sketch Gothic Light"/>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p:titleStyle>
    <p:body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607513462"/>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Lst>
  <p:transition spd="slow">
    <p:fade thruBlk="1"/>
  </p:transition>
  <p:hf hdr="0"/>
  <p:txStyles>
    <p:titleStyle>
      <a:lvl1pPr algn="r" rtl="0" fontAlgn="base">
        <a:lnSpc>
          <a:spcPct val="120000"/>
        </a:lnSpc>
        <a:spcBef>
          <a:spcPct val="0"/>
        </a:spcBef>
        <a:spcAft>
          <a:spcPct val="0"/>
        </a:spcAft>
        <a:defRPr sz="7200">
          <a:solidFill>
            <a:srgbClr val="FFFFFF"/>
          </a:solidFill>
          <a:latin typeface="+mj-lt"/>
          <a:ea typeface="+mj-ea"/>
          <a:cs typeface="+mj-cs"/>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33"/>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384300" y="584200"/>
            <a:ext cx="21680908" cy="1701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ctr" anchorCtr="0" compatLnSpc="1">
            <a:prstTxWarp prst="textNoShape">
              <a:avLst/>
            </a:prstTxWarp>
          </a:bodyPr>
          <a:lstStyle/>
          <a:p>
            <a:pPr lvl="0"/>
            <a:r>
              <a:rPr lang="en-US" dirty="0">
                <a:sym typeface="Amatic SC Bold" charset="0"/>
              </a:rPr>
              <a:t>CLICK TO EDIT MASTER TITLE STYLE</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6"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052227108"/>
      </p:ext>
    </p:extLst>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Lst>
  <p:transition spd="med">
    <p:fade thruBlk="1"/>
  </p:transition>
  <p:hf hdr="0"/>
  <p:txStyles>
    <p:titleStyle>
      <a:lvl1pPr algn="l" rtl="0" fontAlgn="base">
        <a:spcBef>
          <a:spcPct val="0"/>
        </a:spcBef>
        <a:spcAft>
          <a:spcPct val="0"/>
        </a:spcAft>
        <a:defRPr sz="9600" spc="300">
          <a:solidFill>
            <a:srgbClr val="FFFFFF"/>
          </a:solidFill>
          <a:latin typeface="Sketch Gothic Light"/>
          <a:ea typeface="+mj-ea"/>
          <a:cs typeface="Sketch Gothic Light"/>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p:titleStyle>
    <p:body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1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4.gif"/><Relationship Id="rId5" Type="http://schemas.openxmlformats.org/officeDocument/2006/relationships/image" Target="../media/image61.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4.gif"/><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7.xml"/><Relationship Id="rId1" Type="http://schemas.openxmlformats.org/officeDocument/2006/relationships/slideLayout" Target="../slideLayouts/slideLayout19.xml"/><Relationship Id="rId5" Type="http://schemas.openxmlformats.org/officeDocument/2006/relationships/image" Target="../media/image90.png"/><Relationship Id="rId4" Type="http://schemas.openxmlformats.org/officeDocument/2006/relationships/image" Target="../media/image89.png"/></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9.xml"/><Relationship Id="rId1" Type="http://schemas.openxmlformats.org/officeDocument/2006/relationships/slideLayout" Target="../slideLayouts/slideLayout19.xml"/><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0.xml"/><Relationship Id="rId1" Type="http://schemas.openxmlformats.org/officeDocument/2006/relationships/slideLayout" Target="../slideLayouts/slideLayout19.xml"/><Relationship Id="rId4" Type="http://schemas.openxmlformats.org/officeDocument/2006/relationships/image" Target="../media/image9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16000" dirty="0">
                <a:latin typeface="Sketch Gothic" panose="02000506040000020004" pitchFamily="50" charset="0"/>
              </a:rPr>
              <a:t>JIT Frontend Bootcamp</a:t>
            </a:r>
          </a:p>
        </p:txBody>
      </p:sp>
      <p:sp>
        <p:nvSpPr>
          <p:cNvPr id="3" name="Content Placeholder 2"/>
          <p:cNvSpPr>
            <a:spLocks noGrp="1"/>
          </p:cNvSpPr>
          <p:nvPr>
            <p:ph idx="1"/>
          </p:nvPr>
        </p:nvSpPr>
        <p:spPr/>
        <p:txBody>
          <a:bodyPr/>
          <a:lstStyle/>
          <a:p>
            <a:r>
              <a:rPr lang="pl-PL" dirty="0"/>
              <a:t>Karol Kowalczuk, Łukasz Wiśniewski</a:t>
            </a:r>
          </a:p>
          <a:p>
            <a:r>
              <a:rPr lang="pl-PL" sz="5400"/>
              <a:t>October </a:t>
            </a:r>
            <a:r>
              <a:rPr lang="pl-PL" sz="5400" dirty="0"/>
              <a:t>2018</a:t>
            </a:r>
          </a:p>
        </p:txBody>
      </p:sp>
    </p:spTree>
    <p:extLst>
      <p:ext uri="{BB962C8B-B14F-4D97-AF65-F5344CB8AC3E}">
        <p14:creationId xmlns:p14="http://schemas.microsoft.com/office/powerpoint/2010/main" val="3111571306"/>
      </p:ext>
    </p:extLst>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Tree>
    <p:extLst>
      <p:ext uri="{BB962C8B-B14F-4D97-AF65-F5344CB8AC3E}">
        <p14:creationId xmlns:p14="http://schemas.microsoft.com/office/powerpoint/2010/main" val="627978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pl-PL" dirty="0">
                <a:solidFill>
                  <a:schemeClr val="accent3"/>
                </a:solidFill>
              </a:rPr>
              <a:t>Why </a:t>
            </a:r>
            <a:r>
              <a:rPr lang="pl-PL" dirty="0">
                <a:solidFill>
                  <a:schemeClr val="accent4"/>
                </a:solidFill>
              </a:rPr>
              <a:t>redux</a:t>
            </a:r>
            <a:r>
              <a:rPr lang="pl-PL" dirty="0">
                <a:solidFill>
                  <a:schemeClr val="accent3"/>
                </a:solidFill>
              </a:rPr>
              <a:t> produces so </a:t>
            </a:r>
            <a:r>
              <a:rPr lang="pl-PL" dirty="0">
                <a:solidFill>
                  <a:schemeClr val="accent4"/>
                </a:solidFill>
              </a:rPr>
              <a:t>deterministic state</a:t>
            </a:r>
            <a:r>
              <a:rPr lang="pl-PL" dirty="0">
                <a:solidFill>
                  <a:schemeClr val="accent3"/>
                </a:solidFill>
              </a:rPr>
              <a:t>?</a:t>
            </a:r>
          </a:p>
          <a:p>
            <a:pPr marL="0" indent="0" algn="ctr">
              <a:spcBef>
                <a:spcPts val="1200"/>
              </a:spcBef>
              <a:buNone/>
            </a:pPr>
            <a:endParaRPr lang="pl-PL" sz="5000" dirty="0">
              <a:solidFill>
                <a:schemeClr val="accent3"/>
              </a:solidFill>
            </a:endParaRPr>
          </a:p>
          <a:p>
            <a:pPr marL="0" indent="0" algn="ctr">
              <a:spcBef>
                <a:spcPts val="1200"/>
              </a:spcBef>
              <a:buNone/>
            </a:pPr>
            <a:endParaRPr lang="pl-PL" sz="5000" dirty="0">
              <a:solidFill>
                <a:schemeClr val="accent3"/>
              </a:solidFill>
            </a:endParaRPr>
          </a:p>
          <a:p>
            <a:pPr>
              <a:spcBef>
                <a:spcPts val="1200"/>
              </a:spcBef>
              <a:buFont typeface="Amatic SC Regular" pitchFamily="2" charset="0"/>
              <a:buChar char="*"/>
            </a:pPr>
            <a:r>
              <a:rPr lang="pl-PL" sz="5400" dirty="0">
                <a:solidFill>
                  <a:schemeClr val="accent3"/>
                </a:solidFill>
              </a:rPr>
              <a:t>The store is a </a:t>
            </a:r>
            <a:r>
              <a:rPr lang="pl-PL" sz="5400" dirty="0">
                <a:solidFill>
                  <a:schemeClr val="accent4"/>
                </a:solidFill>
              </a:rPr>
              <a:t>single source of truth</a:t>
            </a:r>
            <a:r>
              <a:rPr lang="pl-PL" sz="5400" dirty="0">
                <a:solidFill>
                  <a:schemeClr val="accent3"/>
                </a:solidFill>
              </a:rPr>
              <a:t>; the whole application state comes from the store </a:t>
            </a:r>
            <a:r>
              <a:rPr lang="pl-PL" sz="5400" u="sng" dirty="0">
                <a:solidFill>
                  <a:schemeClr val="accent3"/>
                </a:solidFill>
              </a:rPr>
              <a:t>only.</a:t>
            </a:r>
          </a:p>
          <a:p>
            <a:pPr>
              <a:spcBef>
                <a:spcPts val="1200"/>
              </a:spcBef>
              <a:buFont typeface="Amatic SC Regular" pitchFamily="2" charset="0"/>
              <a:buChar char="*"/>
            </a:pPr>
            <a:r>
              <a:rPr lang="pl-PL" sz="5400" dirty="0">
                <a:solidFill>
                  <a:schemeClr val="accent3"/>
                </a:solidFill>
              </a:rPr>
              <a:t>State of the application is read-only. All modifications should be triggered consciously by direct action calls. They are </a:t>
            </a:r>
            <a:r>
              <a:rPr lang="pl-PL" sz="5400" dirty="0">
                <a:solidFill>
                  <a:schemeClr val="accent4"/>
                </a:solidFill>
              </a:rPr>
              <a:t>centralized</a:t>
            </a:r>
            <a:r>
              <a:rPr lang="pl-PL" sz="5400" dirty="0">
                <a:solidFill>
                  <a:schemeClr val="accent3"/>
                </a:solidFill>
              </a:rPr>
              <a:t> and </a:t>
            </a:r>
            <a:r>
              <a:rPr lang="pl-PL" sz="5400" dirty="0">
                <a:solidFill>
                  <a:schemeClr val="accent4"/>
                </a:solidFill>
              </a:rPr>
              <a:t>synchronized by a dispatcher</a:t>
            </a:r>
            <a:r>
              <a:rPr lang="pl-PL" sz="5400" dirty="0">
                <a:solidFill>
                  <a:schemeClr val="accent3"/>
                </a:solidFill>
              </a:rPr>
              <a:t>.</a:t>
            </a:r>
          </a:p>
          <a:p>
            <a:pPr>
              <a:spcBef>
                <a:spcPts val="1200"/>
              </a:spcBef>
              <a:buFont typeface="Amatic SC Regular" pitchFamily="2" charset="0"/>
              <a:buChar char="*"/>
            </a:pPr>
            <a:r>
              <a:rPr lang="pl-PL" sz="5400" dirty="0">
                <a:solidFill>
                  <a:schemeClr val="accent3"/>
                </a:solidFill>
              </a:rPr>
              <a:t>Changes are applied with pure </a:t>
            </a:r>
            <a:r>
              <a:rPr lang="pl-PL" sz="5400" strike="sngStrike" dirty="0">
                <a:solidFill>
                  <a:schemeClr val="accent4"/>
                </a:solidFill>
              </a:rPr>
              <a:t>functions</a:t>
            </a:r>
            <a:r>
              <a:rPr lang="pl-PL" sz="5400" dirty="0">
                <a:solidFill>
                  <a:schemeClr val="accent3"/>
                </a:solidFill>
              </a:rPr>
              <a:t> </a:t>
            </a:r>
            <a:r>
              <a:rPr lang="pl-PL" sz="5400" dirty="0">
                <a:solidFill>
                  <a:schemeClr val="accent4"/>
                </a:solidFill>
              </a:rPr>
              <a:t>reducers</a:t>
            </a:r>
            <a:r>
              <a:rPr lang="pl-PL" sz="5400" dirty="0">
                <a:solidFill>
                  <a:schemeClr val="accent3"/>
                </a:solidFill>
              </a:rPr>
              <a:t>. </a:t>
            </a:r>
            <a:r>
              <a:rPr lang="pl-PL" sz="5400" dirty="0">
                <a:solidFill>
                  <a:schemeClr val="accent4"/>
                </a:solidFill>
              </a:rPr>
              <a:t>Reducers</a:t>
            </a:r>
            <a:r>
              <a:rPr lang="pl-PL" sz="5400" dirty="0">
                <a:solidFill>
                  <a:schemeClr val="accent3"/>
                </a:solidFill>
              </a:rPr>
              <a:t> are functions which combine a previous state and incoming action into the new state.</a:t>
            </a:r>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100</a:t>
            </a:fld>
            <a:endParaRPr lang="en-US" dirty="0"/>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3</a:t>
            </a:r>
          </a:p>
        </p:txBody>
      </p:sp>
    </p:spTree>
    <p:extLst>
      <p:ext uri="{BB962C8B-B14F-4D97-AF65-F5344CB8AC3E}">
        <p14:creationId xmlns:p14="http://schemas.microsoft.com/office/powerpoint/2010/main" val="964461028"/>
      </p:ext>
    </p:extLst>
  </p:cSld>
  <p:clrMapOvr>
    <a:masterClrMapping/>
  </p:clrMapOvr>
  <p:transition spd="med">
    <p:fade thruBlk="1"/>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1718" y="5253878"/>
            <a:ext cx="9999095" cy="3422976"/>
          </a:xfrm>
        </p:spPr>
        <p:txBody>
          <a:bodyPr anchor="t"/>
          <a:lstStyle/>
          <a:p>
            <a:r>
              <a:rPr lang="en-US" sz="13000" b="1" dirty="0">
                <a:solidFill>
                  <a:schemeClr val="accent1"/>
                </a:solidFill>
              </a:rPr>
              <a:t>Action creator</a:t>
            </a:r>
            <a:endParaRPr lang="pl-PL" sz="13000" b="1" dirty="0">
              <a:solidFill>
                <a:schemeClr val="accent1"/>
              </a:solidFill>
            </a:endParaRPr>
          </a:p>
          <a:p>
            <a:r>
              <a:rPr lang="en-US" sz="8000" dirty="0"/>
              <a:t>A state update intention</a:t>
            </a:r>
            <a:endParaRPr lang="pl-PL" sz="8000"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101</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4</a:t>
            </a:r>
            <a:endParaRPr lang="pl-PL" kern="0" dirty="0">
              <a:latin typeface="Sketch Gothic" panose="02000506040000020004" pitchFamily="50"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6977" y="5403048"/>
            <a:ext cx="9450119" cy="3124636"/>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0235332"/>
      </p:ext>
    </p:extLst>
  </p:cSld>
  <p:clrMapOvr>
    <a:masterClrMapping/>
  </p:clrMapOvr>
  <p:transition spd="slow">
    <p:fade thruBlk="1"/>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0" y="4615863"/>
            <a:ext cx="9999095" cy="4484273"/>
          </a:xfrm>
        </p:spPr>
        <p:txBody>
          <a:bodyPr anchor="t"/>
          <a:lstStyle/>
          <a:p>
            <a:r>
              <a:rPr lang="en-US" sz="13000" b="1" dirty="0">
                <a:solidFill>
                  <a:schemeClr val="accent1"/>
                </a:solidFill>
              </a:rPr>
              <a:t>Reducer</a:t>
            </a:r>
            <a:endParaRPr lang="pl-PL" sz="13000" b="1" dirty="0">
              <a:solidFill>
                <a:schemeClr val="accent1"/>
              </a:solidFill>
            </a:endParaRPr>
          </a:p>
          <a:p>
            <a:r>
              <a:rPr lang="en-US" sz="8000" dirty="0"/>
              <a:t>Converts previous state and executed action into new state</a:t>
            </a:r>
            <a:endParaRPr lang="pl-PL" sz="8000"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102</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5</a:t>
            </a:r>
            <a:endParaRPr lang="pl-PL" kern="0" dirty="0">
              <a:latin typeface="Sketch Gothic" panose="02000506040000020004" pitchFamily="50"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3993886"/>
            <a:ext cx="10058400" cy="57282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07014803"/>
      </p:ext>
    </p:extLst>
  </p:cSld>
  <p:clrMapOvr>
    <a:masterClrMapping/>
  </p:clrMapOvr>
  <p:transition spd="slow">
    <p:fade thruBlk="1"/>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1718" y="5253878"/>
            <a:ext cx="9999095" cy="3422976"/>
          </a:xfrm>
        </p:spPr>
        <p:txBody>
          <a:bodyPr anchor="t"/>
          <a:lstStyle/>
          <a:p>
            <a:r>
              <a:rPr lang="en-US" sz="13000" b="1" dirty="0">
                <a:solidFill>
                  <a:schemeClr val="accent1"/>
                </a:solidFill>
              </a:rPr>
              <a:t>Store</a:t>
            </a:r>
            <a:endParaRPr lang="pl-PL" sz="13000" b="1" dirty="0">
              <a:solidFill>
                <a:schemeClr val="accent1"/>
              </a:solidFill>
            </a:endParaRPr>
          </a:p>
          <a:p>
            <a:r>
              <a:rPr lang="en-US" sz="8000" dirty="0"/>
              <a:t>Always keeps the most recent state</a:t>
            </a:r>
            <a:endParaRPr lang="pl-PL" sz="8000"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103</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6</a:t>
            </a:r>
            <a:endParaRPr lang="pl-PL" kern="0" dirty="0">
              <a:latin typeface="Sketch Gothic" panose="02000506040000020004" pitchFamily="5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9900" y="4594582"/>
            <a:ext cx="10058400" cy="4741567"/>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14359351"/>
      </p:ext>
    </p:extLst>
  </p:cSld>
  <p:clrMapOvr>
    <a:masterClrMapping/>
  </p:clrMapOvr>
  <p:transition spd="slow">
    <p:fade thruBlk="1"/>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104</a:t>
            </a:fld>
            <a:endParaRPr lang="en-US" dirty="0"/>
          </a:p>
        </p:txBody>
      </p:sp>
      <p:sp>
        <p:nvSpPr>
          <p:cNvPr id="9" name="Text Placeholder 6"/>
          <p:cNvSpPr txBox="1">
            <a:spLocks/>
          </p:cNvSpPr>
          <p:nvPr/>
        </p:nvSpPr>
        <p:spPr>
          <a:xfrm>
            <a:off x="2549040" y="2180083"/>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2000" kern="0" dirty="0">
                <a:latin typeface="Sketch Gothic" panose="02000506040000020004" pitchFamily="50" charset="0"/>
              </a:rPr>
              <a:t>React and Redux</a:t>
            </a:r>
          </a:p>
        </p:txBody>
      </p:sp>
      <p:sp>
        <p:nvSpPr>
          <p:cNvPr id="13" name="Content Placeholder 1"/>
          <p:cNvSpPr>
            <a:spLocks noGrp="1"/>
          </p:cNvSpPr>
          <p:nvPr>
            <p:ph idx="1"/>
          </p:nvPr>
        </p:nvSpPr>
        <p:spPr>
          <a:xfrm>
            <a:off x="1716822" y="10075393"/>
            <a:ext cx="21602400" cy="2295331"/>
          </a:xfrm>
        </p:spPr>
        <p:txBody>
          <a:bodyPr/>
          <a:lstStyle/>
          <a:p>
            <a:pPr lvl="0"/>
            <a:r>
              <a:rPr lang="en-US" sz="9000" dirty="0"/>
              <a:t>“</a:t>
            </a:r>
            <a:r>
              <a:rPr lang="en-US" sz="9000" dirty="0" err="1"/>
              <a:t>globalState</a:t>
            </a:r>
            <a:r>
              <a:rPr lang="en-US" sz="9000" dirty="0"/>
              <a:t>” will be available on each level of component tree without passing it explicitly.</a:t>
            </a:r>
            <a:endParaRPr lang="pl-PL" sz="9000" dirty="0">
              <a:solidFill>
                <a:srgbClr val="ECB100"/>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7</a:t>
            </a:r>
            <a:endParaRPr lang="pl-PL" kern="0" dirty="0">
              <a:latin typeface="Sketch Gothic" panose="02000506040000020004" pitchFamily="50"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962" y="4172829"/>
            <a:ext cx="5857929" cy="5232869"/>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1041512"/>
      </p:ext>
    </p:extLst>
  </p:cSld>
  <p:clrMapOvr>
    <a:masterClrMapping/>
  </p:clrMapOvr>
  <p:transition spd="slow">
    <p:fade thruBlk="1"/>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Components</a:t>
            </a:r>
            <a:endParaRPr lang="pl-PL" dirty="0"/>
          </a:p>
        </p:txBody>
      </p:sp>
      <p:sp>
        <p:nvSpPr>
          <p:cNvPr id="4" name="Text Placeholder 3"/>
          <p:cNvSpPr>
            <a:spLocks noGrp="1"/>
          </p:cNvSpPr>
          <p:nvPr>
            <p:ph type="body" sz="quarter" idx="11"/>
          </p:nvPr>
        </p:nvSpPr>
        <p:spPr/>
        <p:txBody>
          <a:bodyPr/>
          <a:lstStyle/>
          <a:p>
            <a:r>
              <a:rPr lang="en-US" dirty="0"/>
              <a:t>Containers</a:t>
            </a:r>
            <a:endParaRPr lang="pl-PL" dirty="0"/>
          </a:p>
        </p:txBody>
      </p:sp>
      <p:sp>
        <p:nvSpPr>
          <p:cNvPr id="5" name="Text Placeholder 4"/>
          <p:cNvSpPr>
            <a:spLocks noGrp="1"/>
          </p:cNvSpPr>
          <p:nvPr>
            <p:ph type="body" sz="quarter" idx="12"/>
          </p:nvPr>
        </p:nvSpPr>
        <p:spPr/>
        <p:txBody>
          <a:bodyPr/>
          <a:lstStyle/>
          <a:p>
            <a:r>
              <a:rPr lang="en-US" dirty="0"/>
              <a:t>Responsible for displaying the data only</a:t>
            </a:r>
            <a:endParaRPr lang="pl-PL" dirty="0"/>
          </a:p>
        </p:txBody>
      </p:sp>
      <p:sp>
        <p:nvSpPr>
          <p:cNvPr id="6" name="Text Placeholder 5"/>
          <p:cNvSpPr>
            <a:spLocks noGrp="1"/>
          </p:cNvSpPr>
          <p:nvPr>
            <p:ph type="body" sz="quarter" idx="13"/>
          </p:nvPr>
        </p:nvSpPr>
        <p:spPr/>
        <p:txBody>
          <a:bodyPr/>
          <a:lstStyle/>
          <a:p>
            <a:r>
              <a:rPr lang="en-US" dirty="0"/>
              <a:t>Fetches the data from the store and stores it in the local state; acts as a proxy between store and components</a:t>
            </a:r>
            <a:endParaRPr lang="pl-PL" dirty="0"/>
          </a:p>
        </p:txBody>
      </p:sp>
      <p:sp>
        <p:nvSpPr>
          <p:cNvPr id="7" name="Footer Placeholder 6"/>
          <p:cNvSpPr>
            <a:spLocks noGrp="1"/>
          </p:cNvSpPr>
          <p:nvPr>
            <p:ph type="ftr" sz="quarter" idx="3"/>
          </p:nvPr>
        </p:nvSpPr>
        <p:spPr/>
        <p:txBody>
          <a:bodyPr/>
          <a:lstStyle/>
          <a:p>
            <a:r>
              <a:rPr lang="en-US"/>
              <a:t>JIT Frontend Bootcamp  |  Karol Kowalczuk, Łukasz Wiśniewski</a:t>
            </a:r>
            <a:endParaRPr lang="en-US" dirty="0"/>
          </a:p>
        </p:txBody>
      </p:sp>
      <p:sp>
        <p:nvSpPr>
          <p:cNvPr id="8" name="Date Placeholder 7"/>
          <p:cNvSpPr>
            <a:spLocks noGrp="1"/>
          </p:cNvSpPr>
          <p:nvPr>
            <p:ph type="dt" sz="half" idx="2"/>
          </p:nvPr>
        </p:nvSpPr>
        <p:spPr/>
        <p:txBody>
          <a:bodyPr/>
          <a:lstStyle/>
          <a:p>
            <a:r>
              <a:rPr lang="pl-PL"/>
              <a:t>January 2018</a:t>
            </a:r>
            <a:endParaRPr lang="en-US" dirty="0"/>
          </a:p>
        </p:txBody>
      </p:sp>
      <p:sp>
        <p:nvSpPr>
          <p:cNvPr id="9" name="Slide Number Placeholder 8"/>
          <p:cNvSpPr>
            <a:spLocks noGrp="1"/>
          </p:cNvSpPr>
          <p:nvPr>
            <p:ph type="sldNum" sz="quarter" idx="4"/>
          </p:nvPr>
        </p:nvSpPr>
        <p:spPr/>
        <p:txBody>
          <a:bodyPr/>
          <a:lstStyle/>
          <a:p>
            <a:fld id="{8E1C36C4-E9D3-A641-AE45-47024B03D7E5}" type="slidenum">
              <a:rPr lang="en-US" smtClean="0"/>
              <a:pPr/>
              <a:t>105</a:t>
            </a:fld>
            <a:endParaRPr lang="en-US" dirty="0"/>
          </a:p>
        </p:txBody>
      </p:sp>
      <p:sp>
        <p:nvSpPr>
          <p:cNvPr id="1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8</a:t>
            </a:r>
            <a:endParaRPr lang="pl-PL" kern="0" dirty="0">
              <a:latin typeface="Sketch Gothic" panose="02000506040000020004" pitchFamily="50" charset="0"/>
            </a:endParaRPr>
          </a:p>
        </p:txBody>
      </p:sp>
    </p:spTree>
    <p:extLst>
      <p:ext uri="{BB962C8B-B14F-4D97-AF65-F5344CB8AC3E}">
        <p14:creationId xmlns:p14="http://schemas.microsoft.com/office/powerpoint/2010/main" val="30723756"/>
      </p:ext>
    </p:extLst>
  </p:cSld>
  <p:clrMapOvr>
    <a:masterClrMapping/>
  </p:clrMapOvr>
  <p:transition spd="med">
    <p:fade thruBlk="1"/>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10806545"/>
            <a:ext cx="21602400" cy="1861357"/>
          </a:xfrm>
        </p:spPr>
        <p:txBody>
          <a:bodyPr/>
          <a:lstStyle/>
          <a:p>
            <a:r>
              <a:rPr lang="en-US" sz="9400" dirty="0"/>
              <a:t>Three steps needed to combine react component with </a:t>
            </a:r>
            <a:r>
              <a:rPr lang="en-US" sz="9400" dirty="0" err="1"/>
              <a:t>redux</a:t>
            </a:r>
            <a:endParaRPr lang="pl-PL" sz="9400" b="1"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106</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9</a:t>
            </a:r>
            <a:endParaRPr lang="pl-PL" kern="0" dirty="0">
              <a:latin typeface="Sketch Gothic" panose="02000506040000020004" pitchFamily="5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671" y="2484174"/>
            <a:ext cx="9474658" cy="77724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2560952"/>
      </p:ext>
    </p:extLst>
  </p:cSld>
  <p:clrMapOvr>
    <a:masterClrMapping/>
  </p:clrMapOvr>
  <p:transition spd="slow">
    <p:fade thruBlk="1"/>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107</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en-US" sz="6500" dirty="0"/>
              <a:t>Managing application state with </a:t>
            </a:r>
            <a:r>
              <a:rPr lang="en-US" sz="6500" dirty="0" err="1"/>
              <a:t>redux</a:t>
            </a:r>
            <a:endParaRPr lang="pl-PL" sz="6500" dirty="0"/>
          </a:p>
          <a:p>
            <a:endParaRPr lang="pl-PL" sz="6500" dirty="0"/>
          </a:p>
          <a:p>
            <a:endParaRPr lang="pl-PL" sz="6500" dirty="0"/>
          </a:p>
          <a:p>
            <a:r>
              <a:rPr lang="pl-PL" sz="4400" dirty="0"/>
              <a:t>source</a:t>
            </a:r>
            <a:r>
              <a:rPr lang="en-US" sz="4400" dirty="0"/>
              <a:t>s</a:t>
            </a:r>
            <a:r>
              <a:rPr lang="pl-PL" sz="4400" dirty="0"/>
              <a:t> available: 08-</a:t>
            </a:r>
            <a:r>
              <a:rPr lang="en-US" sz="4400" dirty="0"/>
              <a:t>redux-store, 0</a:t>
            </a:r>
            <a:r>
              <a:rPr lang="pl-PL" sz="4400" dirty="0"/>
              <a:t>9</a:t>
            </a:r>
            <a:r>
              <a:rPr lang="en-US" sz="4400" dirty="0"/>
              <a:t>-redux-recipes-store, </a:t>
            </a:r>
            <a:r>
              <a:rPr lang="pl-PL" sz="4400" dirty="0"/>
              <a:t>10</a:t>
            </a:r>
            <a:r>
              <a:rPr lang="en-US" sz="4400" dirty="0"/>
              <a:t>-selected-recipe-screen</a:t>
            </a:r>
            <a:endParaRPr lang="pl-PL" sz="4400"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10</a:t>
            </a:r>
            <a:endParaRPr lang="pl-PL" kern="0" dirty="0">
              <a:latin typeface="Sketch Gothic" panose="02000506040000020004" pitchFamily="50" charset="0"/>
            </a:endParaRPr>
          </a:p>
        </p:txBody>
      </p:sp>
    </p:spTree>
    <p:extLst>
      <p:ext uri="{BB962C8B-B14F-4D97-AF65-F5344CB8AC3E}">
        <p14:creationId xmlns:p14="http://schemas.microsoft.com/office/powerpoint/2010/main" val="271717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108</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en-US" sz="13000" kern="0" dirty="0" err="1">
                <a:latin typeface="Sketch Gothic" panose="02000506040000020004" pitchFamily="50" charset="0"/>
              </a:rPr>
              <a:t>Redux-thunk</a:t>
            </a:r>
            <a:endParaRPr lang="pl-PL" sz="13000" kern="0" dirty="0">
              <a:latin typeface="Sketch Gothic" panose="02000506040000020004" pitchFamily="50" charset="0"/>
            </a:endParaRPr>
          </a:p>
        </p:txBody>
      </p:sp>
      <p:sp>
        <p:nvSpPr>
          <p:cNvPr id="12" name="Content Placeholder 1"/>
          <p:cNvSpPr txBox="1">
            <a:spLocks/>
          </p:cNvSpPr>
          <p:nvPr/>
        </p:nvSpPr>
        <p:spPr>
          <a:xfrm>
            <a:off x="2463800" y="5337110"/>
            <a:ext cx="19494500" cy="6737126"/>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en-US" sz="7800" kern="0" dirty="0"/>
              <a:t>Allows to return functions from </a:t>
            </a:r>
            <a:r>
              <a:rPr lang="en-US" sz="7800" kern="0" dirty="0">
                <a:solidFill>
                  <a:schemeClr val="accent1"/>
                </a:solidFill>
              </a:rPr>
              <a:t>action creators</a:t>
            </a: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en-US" sz="7800" kern="0" dirty="0">
                <a:solidFill>
                  <a:schemeClr val="accent3"/>
                </a:solidFill>
              </a:rPr>
              <a:t>Used for dispatching actions only when certain conditions are met (mostly when the data fetch from external resource completes)</a:t>
            </a:r>
            <a:endParaRPr lang="pl-PL" sz="7800" kern="0" dirty="0">
              <a:solidFill>
                <a:schemeClr val="accent3"/>
              </a:solidFill>
            </a:endParaRPr>
          </a:p>
        </p:txBody>
      </p:sp>
      <p:sp>
        <p:nvSpPr>
          <p:cNvPr id="14"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7"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11</a:t>
            </a:r>
            <a:endParaRPr lang="pl-PL" kern="0" dirty="0">
              <a:latin typeface="Sketch Gothic" panose="02000506040000020004" pitchFamily="50" charset="0"/>
            </a:endParaRPr>
          </a:p>
        </p:txBody>
      </p:sp>
    </p:spTree>
    <p:extLst>
      <p:ext uri="{BB962C8B-B14F-4D97-AF65-F5344CB8AC3E}">
        <p14:creationId xmlns:p14="http://schemas.microsoft.com/office/powerpoint/2010/main" val="2420374955"/>
      </p:ext>
    </p:extLst>
  </p:cSld>
  <p:clrMapOvr>
    <a:masterClrMapping/>
  </p:clrMapOvr>
  <p:transition spd="slow">
    <p:fade thruBlk="1"/>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1718" y="4401823"/>
            <a:ext cx="9999095" cy="5303286"/>
          </a:xfrm>
        </p:spPr>
        <p:txBody>
          <a:bodyPr anchor="t"/>
          <a:lstStyle/>
          <a:p>
            <a:r>
              <a:rPr lang="en-US" sz="12000" b="1" dirty="0">
                <a:solidFill>
                  <a:schemeClr val="accent1"/>
                </a:solidFill>
              </a:rPr>
              <a:t>Store with </a:t>
            </a:r>
            <a:r>
              <a:rPr lang="en-US" sz="12000" b="1" dirty="0" err="1">
                <a:solidFill>
                  <a:schemeClr val="accent1"/>
                </a:solidFill>
              </a:rPr>
              <a:t>thunks</a:t>
            </a:r>
            <a:r>
              <a:rPr lang="en-US" sz="12000" b="1" dirty="0">
                <a:solidFill>
                  <a:schemeClr val="accent1"/>
                </a:solidFill>
              </a:rPr>
              <a:t> support</a:t>
            </a:r>
            <a:endParaRPr lang="pl-PL" sz="12000" b="1" dirty="0">
              <a:solidFill>
                <a:schemeClr val="accent1"/>
              </a:solidFill>
            </a:endParaRPr>
          </a:p>
          <a:p>
            <a:r>
              <a:rPr lang="en-US" sz="8000" dirty="0"/>
              <a:t>That’s what middleware is for</a:t>
            </a:r>
            <a:endParaRPr lang="pl-PL" sz="8000"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109</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12</a:t>
            </a:r>
            <a:endParaRPr lang="pl-PL" kern="0" dirty="0">
              <a:latin typeface="Sketch Gothic" panose="02000506040000020004" pitchFamily="5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8696" y="4758667"/>
            <a:ext cx="10058400" cy="4589598"/>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26699134"/>
      </p:ext>
    </p:extLst>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spTree>
    <p:extLst>
      <p:ext uri="{BB962C8B-B14F-4D97-AF65-F5344CB8AC3E}">
        <p14:creationId xmlns:p14="http://schemas.microsoft.com/office/powerpoint/2010/main" val="3891063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337474" y="5301663"/>
            <a:ext cx="9999095" cy="3696864"/>
          </a:xfrm>
        </p:spPr>
        <p:txBody>
          <a:bodyPr anchor="t"/>
          <a:lstStyle/>
          <a:p>
            <a:r>
              <a:rPr lang="en-US" sz="13000" b="1" dirty="0" err="1">
                <a:solidFill>
                  <a:schemeClr val="accent1"/>
                </a:solidFill>
              </a:rPr>
              <a:t>Thunk</a:t>
            </a:r>
            <a:r>
              <a:rPr lang="en-US" sz="13000" b="1" dirty="0">
                <a:solidFill>
                  <a:schemeClr val="accent1"/>
                </a:solidFill>
              </a:rPr>
              <a:t> creation</a:t>
            </a:r>
            <a:endParaRPr lang="pl-PL" sz="13000" b="1" dirty="0">
              <a:solidFill>
                <a:schemeClr val="accent1"/>
              </a:solidFill>
            </a:endParaRPr>
          </a:p>
          <a:p>
            <a:r>
              <a:rPr lang="en-US" sz="8000" dirty="0"/>
              <a:t>Nesting action dispatching</a:t>
            </a:r>
            <a:endParaRPr lang="pl-PL" sz="8000"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110</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13</a:t>
            </a:r>
            <a:endParaRPr lang="pl-PL" kern="0" dirty="0">
              <a:latin typeface="Sketch Gothic" panose="02000506040000020004" pitchFamily="5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3541524"/>
            <a:ext cx="10058400" cy="721714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93344601"/>
      </p:ext>
    </p:extLst>
  </p:cSld>
  <p:clrMapOvr>
    <a:masterClrMapping/>
  </p:clrMapOvr>
  <p:transition spd="slow">
    <p:fade thruBlk="1"/>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111</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en-US" sz="6500" dirty="0"/>
              <a:t>Fetching data using external API</a:t>
            </a:r>
            <a:endParaRPr lang="pl-PL" sz="6500" dirty="0"/>
          </a:p>
          <a:p>
            <a:endParaRPr lang="pl-PL" sz="6500" dirty="0"/>
          </a:p>
          <a:p>
            <a:endParaRPr lang="pl-PL" sz="6500" dirty="0"/>
          </a:p>
          <a:p>
            <a:r>
              <a:rPr lang="pl-PL" sz="4400" dirty="0"/>
              <a:t>source available: </a:t>
            </a:r>
            <a:r>
              <a:rPr lang="en-US" sz="4400" dirty="0"/>
              <a:t>1</a:t>
            </a:r>
            <a:r>
              <a:rPr lang="pl-PL" sz="4400" dirty="0"/>
              <a:t>1</a:t>
            </a:r>
            <a:r>
              <a:rPr lang="en-US" sz="4400" dirty="0"/>
              <a:t>-redux-</a:t>
            </a:r>
            <a:r>
              <a:rPr lang="en-US" sz="4400" dirty="0" err="1"/>
              <a:t>thunk</a:t>
            </a:r>
            <a:endParaRPr lang="pl-PL" sz="4400"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14</a:t>
            </a:r>
            <a:endParaRPr lang="pl-PL" kern="0" dirty="0">
              <a:latin typeface="Sketch Gothic" panose="02000506040000020004" pitchFamily="50" charset="0"/>
            </a:endParaRPr>
          </a:p>
        </p:txBody>
      </p:sp>
    </p:spTree>
    <p:extLst>
      <p:ext uri="{BB962C8B-B14F-4D97-AF65-F5344CB8AC3E}">
        <p14:creationId xmlns:p14="http://schemas.microsoft.com/office/powerpoint/2010/main" val="3236818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112</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en-US" sz="13000" kern="0" dirty="0" err="1">
                <a:latin typeface="Sketch Gothic" panose="02000506040000020004" pitchFamily="50" charset="0"/>
              </a:rPr>
              <a:t>Redux</a:t>
            </a:r>
            <a:r>
              <a:rPr lang="en-US" sz="13000" kern="0" dirty="0">
                <a:latin typeface="Sketch Gothic" panose="02000506040000020004" pitchFamily="50" charset="0"/>
              </a:rPr>
              <a:t>-form</a:t>
            </a:r>
            <a:endParaRPr lang="pl-PL" sz="13000" kern="0" dirty="0">
              <a:latin typeface="Sketch Gothic" panose="02000506040000020004" pitchFamily="50" charset="0"/>
            </a:endParaRPr>
          </a:p>
        </p:txBody>
      </p:sp>
      <p:sp>
        <p:nvSpPr>
          <p:cNvPr id="12" name="Content Placeholder 1"/>
          <p:cNvSpPr txBox="1">
            <a:spLocks/>
          </p:cNvSpPr>
          <p:nvPr/>
        </p:nvSpPr>
        <p:spPr>
          <a:xfrm>
            <a:off x="2463800" y="5337110"/>
            <a:ext cx="19494500" cy="6737126"/>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en-US" sz="7800" kern="0" dirty="0"/>
              <a:t>HTML Input elements are not easy to maintain in react</a:t>
            </a:r>
            <a:endParaRPr lang="en-US" sz="7800" kern="0" dirty="0">
              <a:solidFill>
                <a:schemeClr val="accent1"/>
              </a:solidFill>
            </a:endParaRP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en-US" sz="7800" kern="0" dirty="0">
                <a:solidFill>
                  <a:schemeClr val="accent3"/>
                </a:solidFill>
              </a:rPr>
              <a:t>That library automatically links input of various types with the auto-generated store of a very specific structure</a:t>
            </a: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en-US" sz="7800" kern="0" dirty="0">
                <a:solidFill>
                  <a:schemeClr val="accent3"/>
                </a:solidFill>
              </a:rPr>
              <a:t>It also provides a wrappers for raw HTML form fields with intuitive API </a:t>
            </a:r>
            <a:endParaRPr lang="pl-PL" sz="7800" kern="0" dirty="0">
              <a:solidFill>
                <a:schemeClr val="accent3"/>
              </a:solidFill>
            </a:endParaRPr>
          </a:p>
        </p:txBody>
      </p:sp>
      <p:sp>
        <p:nvSpPr>
          <p:cNvPr id="14"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7"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15</a:t>
            </a:r>
            <a:endParaRPr lang="pl-PL" kern="0" dirty="0">
              <a:latin typeface="Sketch Gothic" panose="02000506040000020004" pitchFamily="50" charset="0"/>
            </a:endParaRPr>
          </a:p>
        </p:txBody>
      </p:sp>
    </p:spTree>
    <p:extLst>
      <p:ext uri="{BB962C8B-B14F-4D97-AF65-F5344CB8AC3E}">
        <p14:creationId xmlns:p14="http://schemas.microsoft.com/office/powerpoint/2010/main" val="1511134831"/>
      </p:ext>
    </p:extLst>
  </p:cSld>
  <p:clrMapOvr>
    <a:masterClrMapping/>
  </p:clrMapOvr>
  <p:transition spd="slow">
    <p:fade thruBlk="1"/>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1718" y="4401823"/>
            <a:ext cx="9999095" cy="5303286"/>
          </a:xfrm>
        </p:spPr>
        <p:txBody>
          <a:bodyPr anchor="t"/>
          <a:lstStyle/>
          <a:p>
            <a:r>
              <a:rPr lang="en-US" sz="12000" b="1" dirty="0">
                <a:solidFill>
                  <a:schemeClr val="accent1"/>
                </a:solidFill>
              </a:rPr>
              <a:t>Exposing form component</a:t>
            </a:r>
            <a:endParaRPr lang="pl-PL" sz="12000" b="1" dirty="0">
              <a:solidFill>
                <a:schemeClr val="accent1"/>
              </a:solidFill>
            </a:endParaRPr>
          </a:p>
          <a:p>
            <a:r>
              <a:rPr lang="en-US" sz="8000" dirty="0"/>
              <a:t>Allows to use </a:t>
            </a:r>
            <a:r>
              <a:rPr lang="en-US" sz="8000" dirty="0" err="1"/>
              <a:t>redux</a:t>
            </a:r>
            <a:r>
              <a:rPr lang="en-US" sz="8000" dirty="0"/>
              <a:t> form API with</a:t>
            </a:r>
            <a:endParaRPr lang="pl-PL" sz="8000"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113</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16</a:t>
            </a:r>
            <a:endParaRPr lang="pl-PL" kern="0" dirty="0">
              <a:latin typeface="Sketch Gothic" panose="02000506040000020004" pitchFamily="5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2328" y="5933247"/>
            <a:ext cx="9514768" cy="2240437"/>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09238489"/>
      </p:ext>
    </p:extLst>
  </p:cSld>
  <p:clrMapOvr>
    <a:masterClrMapping/>
  </p:clrMapOvr>
  <p:transition spd="slow">
    <p:fade thruBlk="1"/>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337474" y="5301663"/>
            <a:ext cx="9999095" cy="3696864"/>
          </a:xfrm>
        </p:spPr>
        <p:txBody>
          <a:bodyPr anchor="t"/>
          <a:lstStyle/>
          <a:p>
            <a:r>
              <a:rPr lang="en-US" sz="13000" b="1" dirty="0">
                <a:solidFill>
                  <a:schemeClr val="accent1"/>
                </a:solidFill>
              </a:rPr>
              <a:t>Injected API</a:t>
            </a:r>
            <a:endParaRPr lang="pl-PL" sz="13000" b="1" dirty="0">
              <a:solidFill>
                <a:schemeClr val="accent1"/>
              </a:solidFill>
            </a:endParaRPr>
          </a:p>
          <a:p>
            <a:r>
              <a:rPr lang="en-US" sz="8000" dirty="0"/>
              <a:t>No need to reinvent the wheel</a:t>
            </a:r>
            <a:endParaRPr lang="pl-PL" sz="8000"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114</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17</a:t>
            </a:r>
            <a:endParaRPr lang="pl-PL" kern="0" dirty="0">
              <a:latin typeface="Sketch Gothic" panose="02000506040000020004" pitchFamily="5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4515077"/>
            <a:ext cx="10058400" cy="5270035"/>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566822743"/>
      </p:ext>
    </p:extLst>
  </p:cSld>
  <p:clrMapOvr>
    <a:masterClrMapping/>
  </p:clrMapOvr>
  <p:transition spd="slow">
    <p:fade thruBlk="1"/>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115</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en-US" sz="6500" dirty="0"/>
              <a:t>Utilizing forms to update the data on server</a:t>
            </a:r>
            <a:endParaRPr lang="pl-PL" sz="6500" dirty="0"/>
          </a:p>
          <a:p>
            <a:endParaRPr lang="pl-PL" sz="6500" dirty="0"/>
          </a:p>
          <a:p>
            <a:endParaRPr lang="pl-PL" sz="6500" dirty="0"/>
          </a:p>
          <a:p>
            <a:r>
              <a:rPr lang="pl-PL" sz="4400" dirty="0"/>
              <a:t>source available: </a:t>
            </a:r>
            <a:r>
              <a:rPr lang="en-US" sz="4400" dirty="0"/>
              <a:t>1</a:t>
            </a:r>
            <a:r>
              <a:rPr lang="pl-PL" sz="4400" dirty="0"/>
              <a:t>2</a:t>
            </a:r>
            <a:r>
              <a:rPr lang="en-US" sz="4400" dirty="0"/>
              <a:t>-redux-forms</a:t>
            </a:r>
            <a:endParaRPr lang="pl-PL" sz="4400"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18</a:t>
            </a:r>
            <a:endParaRPr lang="pl-PL" kern="0" dirty="0">
              <a:latin typeface="Sketch Gothic" panose="02000506040000020004" pitchFamily="50" charset="0"/>
            </a:endParaRPr>
          </a:p>
        </p:txBody>
      </p:sp>
    </p:spTree>
    <p:extLst>
      <p:ext uri="{BB962C8B-B14F-4D97-AF65-F5344CB8AC3E}">
        <p14:creationId xmlns:p14="http://schemas.microsoft.com/office/powerpoint/2010/main" val="9203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12</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endParaRPr lang="pl-PL" sz="4200" dirty="0">
              <a:solidFill>
                <a:schemeClr val="accent3"/>
              </a:solidFill>
              <a:latin typeface="Oswald Light" panose="02000303000000000000" pitchFamily="2" charset="-18"/>
            </a:endParaRP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4" y="2774847"/>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log(</a:t>
            </a:r>
            <a:r>
              <a:rPr lang="en-US" dirty="0">
                <a:latin typeface="Oswald Light" panose="02000303000000000000" pitchFamily="2" charset="-18"/>
              </a:rPr>
              <a:t>“Hello”</a:t>
            </a:r>
            <a:r>
              <a:rPr lang="pl-PL" dirty="0">
                <a:latin typeface="Oswald Light" panose="02000303000000000000" pitchFamily="2" charset="-18"/>
              </a:rPr>
              <a:t>)</a:t>
            </a:r>
          </a:p>
        </p:txBody>
      </p:sp>
    </p:spTree>
    <p:extLst>
      <p:ext uri="{BB962C8B-B14F-4D97-AF65-F5344CB8AC3E}">
        <p14:creationId xmlns:p14="http://schemas.microsoft.com/office/powerpoint/2010/main" val="1733319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13</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endParaRPr lang="pl-PL" sz="4200" dirty="0">
              <a:solidFill>
                <a:schemeClr val="accent3"/>
              </a:solidFill>
              <a:latin typeface="Oswald Light" panose="02000303000000000000" pitchFamily="2" charset="-18"/>
            </a:endParaRP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spTree>
    <p:extLst>
      <p:ext uri="{BB962C8B-B14F-4D97-AF65-F5344CB8AC3E}">
        <p14:creationId xmlns:p14="http://schemas.microsoft.com/office/powerpoint/2010/main" val="3664327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endParaRPr lang="pl-PL" sz="4200" dirty="0">
              <a:solidFill>
                <a:schemeClr val="accent3"/>
              </a:solidFill>
              <a:latin typeface="Oswald Light" panose="02000303000000000000" pitchFamily="2" charset="-18"/>
            </a:endParaRP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5" y="3764798"/>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setTimeout(cb)</a:t>
            </a:r>
          </a:p>
        </p:txBody>
      </p:sp>
    </p:spTree>
    <p:extLst>
      <p:ext uri="{BB962C8B-B14F-4D97-AF65-F5344CB8AC3E}">
        <p14:creationId xmlns:p14="http://schemas.microsoft.com/office/powerpoint/2010/main" val="127804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15</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endParaRPr lang="pl-PL" sz="4200" dirty="0">
              <a:solidFill>
                <a:schemeClr val="accent3"/>
              </a:solidFill>
              <a:latin typeface="Oswald Light" panose="02000303000000000000" pitchFamily="2" charset="-18"/>
            </a:endParaRP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5" y="3764798"/>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setTimeout(cb)</a:t>
            </a:r>
          </a:p>
        </p:txBody>
      </p:sp>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a:latin typeface="Oswald Light" panose="02000303000000000000" pitchFamily="2" charset="-18"/>
              </a:rPr>
              <a:t>           timer     </a:t>
            </a: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a:latin typeface="Oswald Light" panose="02000303000000000000" pitchFamily="2" charset="-18"/>
              </a:rPr>
              <a:t>cb</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1032013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endParaRPr lang="pl-PL" sz="4200" dirty="0">
              <a:solidFill>
                <a:schemeClr val="accent3"/>
              </a:solidFill>
              <a:latin typeface="Oswald Light" panose="02000303000000000000" pitchFamily="2" charset="-18"/>
            </a:endParaRP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a:latin typeface="Oswald Light" panose="02000303000000000000" pitchFamily="2" charset="-18"/>
              </a:rPr>
              <a:t>           timer     </a:t>
            </a: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a:latin typeface="Oswald Light" panose="02000303000000000000" pitchFamily="2" charset="-18"/>
              </a:rPr>
              <a:t>cb</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2440140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17</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a:latin typeface="Oswald Light" panose="02000303000000000000" pitchFamily="2" charset="-18"/>
              </a:rPr>
              <a:t>           timer     </a:t>
            </a: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a:latin typeface="Oswald Light" panose="02000303000000000000" pitchFamily="2" charset="-18"/>
              </a:rPr>
              <a:t>cb</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
        <p:nvSpPr>
          <p:cNvPr id="22" name="TextBox 21"/>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sp>
        <p:nvSpPr>
          <p:cNvPr id="23" name="TextBox 22"/>
          <p:cNvSpPr txBox="1"/>
          <p:nvPr/>
        </p:nvSpPr>
        <p:spPr>
          <a:xfrm>
            <a:off x="10496378" y="5717851"/>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log</a:t>
            </a:r>
            <a:r>
              <a:rPr lang="en-US" dirty="0">
                <a:latin typeface="Oswald Light" panose="02000303000000000000" pitchFamily="2" charset="-18"/>
              </a:rPr>
              <a:t>(“World”)</a:t>
            </a:r>
            <a:endParaRPr lang="pl-PL" dirty="0">
              <a:latin typeface="Oswald Light" panose="02000303000000000000" pitchFamily="2" charset="-18"/>
            </a:endParaRPr>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504775">
            <a:off x="776285" y="5865920"/>
            <a:ext cx="1002322" cy="706555"/>
          </a:xfrm>
          <a:prstGeom prst="rect">
            <a:avLst/>
          </a:prstGeom>
        </p:spPr>
      </p:pic>
    </p:spTree>
    <p:extLst>
      <p:ext uri="{BB962C8B-B14F-4D97-AF65-F5344CB8AC3E}">
        <p14:creationId xmlns:p14="http://schemas.microsoft.com/office/powerpoint/2010/main" val="317717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18</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a:latin typeface="Oswald Light" panose="02000303000000000000" pitchFamily="2" charset="-18"/>
              </a:rPr>
              <a:t>           timer     </a:t>
            </a: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a:latin typeface="Oswald Light" panose="02000303000000000000" pitchFamily="2" charset="-18"/>
              </a:rPr>
              <a:t>cb</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
        <p:nvSpPr>
          <p:cNvPr id="22" name="TextBox 21"/>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spTree>
    <p:extLst>
      <p:ext uri="{BB962C8B-B14F-4D97-AF65-F5344CB8AC3E}">
        <p14:creationId xmlns:p14="http://schemas.microsoft.com/office/powerpoint/2010/main" val="97558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19</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a:latin typeface="Oswald Light" panose="02000303000000000000" pitchFamily="2" charset="-18"/>
              </a:rPr>
              <a:t>           timer     </a:t>
            </a: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a:latin typeface="Oswald Light" panose="02000303000000000000" pitchFamily="2" charset="-18"/>
              </a:rPr>
              <a:t>cb</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208109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latin typeface="Sketch Gothic" panose="02000506040000020004" pitchFamily="50" charset="0"/>
              </a:rPr>
              <a:t>Agenda</a:t>
            </a:r>
          </a:p>
        </p:txBody>
      </p:sp>
      <p:sp>
        <p:nvSpPr>
          <p:cNvPr id="3" name="Content Placeholder 2"/>
          <p:cNvSpPr>
            <a:spLocks noGrp="1"/>
          </p:cNvSpPr>
          <p:nvPr>
            <p:ph idx="1"/>
          </p:nvPr>
        </p:nvSpPr>
        <p:spPr>
          <a:xfrm>
            <a:off x="2463800" y="3022599"/>
            <a:ext cx="19494500" cy="8174789"/>
          </a:xfrm>
        </p:spPr>
        <p:txBody>
          <a:bodyPr/>
          <a:lstStyle/>
          <a:p>
            <a:pPr>
              <a:spcBef>
                <a:spcPts val="1200"/>
              </a:spcBef>
            </a:pPr>
            <a:r>
              <a:rPr lang="pl-PL" dirty="0"/>
              <a:t>JavaScript basics</a:t>
            </a:r>
          </a:p>
          <a:p>
            <a:pPr>
              <a:spcBef>
                <a:spcPts val="1200"/>
              </a:spcBef>
            </a:pPr>
            <a:r>
              <a:rPr lang="en-US" dirty="0"/>
              <a:t>JavaScript ecosystem tools</a:t>
            </a:r>
            <a:endParaRPr lang="pl-PL" dirty="0"/>
          </a:p>
          <a:p>
            <a:pPr>
              <a:spcBef>
                <a:spcPts val="1200"/>
              </a:spcBef>
            </a:pPr>
            <a:r>
              <a:rPr lang="pl-PL" dirty="0"/>
              <a:t>Introduction to react.js</a:t>
            </a:r>
          </a:p>
          <a:p>
            <a:pPr>
              <a:spcBef>
                <a:spcPts val="1200"/>
              </a:spcBef>
            </a:pPr>
            <a:r>
              <a:rPr lang="pl-PL" dirty="0"/>
              <a:t>React.js – (more) advanced concepts</a:t>
            </a:r>
          </a:p>
          <a:p>
            <a:pPr>
              <a:spcBef>
                <a:spcPts val="1200"/>
              </a:spcBef>
            </a:pPr>
            <a:r>
              <a:rPr lang="pl-PL" dirty="0"/>
              <a:t>App state management with redux</a:t>
            </a:r>
          </a:p>
          <a:p>
            <a:pPr>
              <a:spcBef>
                <a:spcPts val="1200"/>
              </a:spcBef>
            </a:pPr>
            <a:r>
              <a:rPr lang="pl-PL" dirty="0"/>
              <a:t>Advanced debugging techniques and testing</a:t>
            </a:r>
            <a:r>
              <a:rPr lang="pl-PL" baseline="30000" dirty="0">
                <a:solidFill>
                  <a:schemeClr val="accent5"/>
                </a:solidFill>
              </a:rPr>
              <a:t>*</a:t>
            </a:r>
          </a:p>
        </p:txBody>
      </p:sp>
      <p:sp>
        <p:nvSpPr>
          <p:cNvPr id="4" name="Footer Placeholder 3"/>
          <p:cNvSpPr>
            <a:spLocks noGrp="1"/>
          </p:cNvSpPr>
          <p:nvPr>
            <p:ph type="ftr" sz="quarter" idx="3"/>
          </p:nvPr>
        </p:nvSpPr>
        <p:spPr/>
        <p:txBody>
          <a:bodyPr/>
          <a:lstStyle/>
          <a:p>
            <a:r>
              <a:rPr lang="en-US"/>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a:t>
            </a:fld>
            <a:endParaRPr lang="en-US" dirty="0"/>
          </a:p>
        </p:txBody>
      </p:sp>
    </p:spTree>
    <p:extLst>
      <p:ext uri="{BB962C8B-B14F-4D97-AF65-F5344CB8AC3E}">
        <p14:creationId xmlns:p14="http://schemas.microsoft.com/office/powerpoint/2010/main" val="848646618"/>
      </p:ext>
    </p:extLst>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20</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3456851" y="10749803"/>
            <a:ext cx="1260389" cy="800219"/>
          </a:xfrm>
          <a:prstGeom prst="rect">
            <a:avLst/>
          </a:prstGeom>
          <a:solidFill>
            <a:schemeClr val="accent1"/>
          </a:solidFill>
        </p:spPr>
        <p:txBody>
          <a:bodyPr wrap="square" rtlCol="0">
            <a:spAutoFit/>
          </a:bodyPr>
          <a:lstStyle/>
          <a:p>
            <a:r>
              <a:rPr lang="pl-PL" sz="4600" dirty="0">
                <a:latin typeface="Oswald Light" panose="02000303000000000000" pitchFamily="2" charset="-18"/>
              </a:rPr>
              <a:t>cb</a:t>
            </a:r>
          </a:p>
        </p:txBody>
      </p:sp>
    </p:spTree>
    <p:extLst>
      <p:ext uri="{BB962C8B-B14F-4D97-AF65-F5344CB8AC3E}">
        <p14:creationId xmlns:p14="http://schemas.microsoft.com/office/powerpoint/2010/main" val="2085993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21</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a:latin typeface="Oswald Light" panose="02000303000000000000" pitchFamily="2" charset="-18"/>
              </a:rPr>
              <a:t>cb</a:t>
            </a:r>
          </a:p>
        </p:txBody>
      </p:sp>
    </p:spTree>
    <p:extLst>
      <p:ext uri="{BB962C8B-B14F-4D97-AF65-F5344CB8AC3E}">
        <p14:creationId xmlns:p14="http://schemas.microsoft.com/office/powerpoint/2010/main" val="184480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22</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pPr algn="l"/>
            <a:r>
              <a:rPr lang="pl-PL" sz="4200" dirty="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a:latin typeface="Oswald Light" panose="02000303000000000000" pitchFamily="2" charset="-18"/>
              </a:rPr>
              <a:t>cb</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6" y="4304281"/>
            <a:ext cx="1002322" cy="706555"/>
          </a:xfrm>
          <a:prstGeom prst="rect">
            <a:avLst/>
          </a:prstGeom>
        </p:spPr>
      </p:pic>
      <p:sp>
        <p:nvSpPr>
          <p:cNvPr id="19" name="TextBox 18"/>
          <p:cNvSpPr txBox="1"/>
          <p:nvPr/>
        </p:nvSpPr>
        <p:spPr>
          <a:xfrm>
            <a:off x="10496378" y="5717851"/>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log(</a:t>
            </a:r>
            <a:r>
              <a:rPr lang="en-US" dirty="0">
                <a:latin typeface="Oswald Light" panose="02000303000000000000" pitchFamily="2" charset="-18"/>
              </a:rPr>
              <a:t>“:)”</a:t>
            </a:r>
            <a:r>
              <a:rPr lang="pl-PL" dirty="0">
                <a:latin typeface="Oswald Light" panose="02000303000000000000" pitchFamily="2" charset="-18"/>
              </a:rPr>
              <a:t>)</a:t>
            </a:r>
          </a:p>
        </p:txBody>
      </p:sp>
    </p:spTree>
    <p:extLst>
      <p:ext uri="{BB962C8B-B14F-4D97-AF65-F5344CB8AC3E}">
        <p14:creationId xmlns:p14="http://schemas.microsoft.com/office/powerpoint/2010/main" val="7609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23</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pPr algn="l"/>
            <a:r>
              <a:rPr lang="pl-PL" sz="4200" dirty="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a:latin typeface="Oswald Light" panose="02000303000000000000" pitchFamily="2" charset="-18"/>
              </a:rPr>
              <a:t>cb</a:t>
            </a:r>
          </a:p>
        </p:txBody>
      </p:sp>
    </p:spTree>
    <p:extLst>
      <p:ext uri="{BB962C8B-B14F-4D97-AF65-F5344CB8AC3E}">
        <p14:creationId xmlns:p14="http://schemas.microsoft.com/office/powerpoint/2010/main" val="2546007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pPr algn="l"/>
            <a:r>
              <a:rPr lang="pl-PL" sz="4200" dirty="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Tree>
    <p:extLst>
      <p:ext uri="{BB962C8B-B14F-4D97-AF65-F5344CB8AC3E}">
        <p14:creationId xmlns:p14="http://schemas.microsoft.com/office/powerpoint/2010/main" val="134619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pl-PL" b="1" dirty="0"/>
              <a:t>Since 1999</a:t>
            </a:r>
          </a:p>
        </p:txBody>
      </p:sp>
      <p:sp>
        <p:nvSpPr>
          <p:cNvPr id="8" name="Text Placeholder 7"/>
          <p:cNvSpPr>
            <a:spLocks noGrp="1"/>
          </p:cNvSpPr>
          <p:nvPr>
            <p:ph type="body" sz="quarter" idx="14"/>
          </p:nvPr>
        </p:nvSpPr>
        <p:spPr/>
        <p:txBody>
          <a:bodyPr/>
          <a:lstStyle/>
          <a:p>
            <a:r>
              <a:rPr lang="pl-PL" dirty="0"/>
              <a:t>Registering callbacks for particular events (onload, onerror)</a:t>
            </a:r>
          </a:p>
        </p:txBody>
      </p:sp>
      <p:sp>
        <p:nvSpPr>
          <p:cNvPr id="9" name="Text Placeholder 8"/>
          <p:cNvSpPr>
            <a:spLocks noGrp="1"/>
          </p:cNvSpPr>
          <p:nvPr>
            <p:ph type="body" sz="quarter" idx="15"/>
          </p:nvPr>
        </p:nvSpPr>
        <p:spPr/>
        <p:txBody>
          <a:bodyPr/>
          <a:lstStyle/>
          <a:p>
            <a:r>
              <a:rPr lang="pl-PL" b="1" dirty="0"/>
              <a:t>since 2012</a:t>
            </a:r>
          </a:p>
        </p:txBody>
      </p:sp>
      <p:sp>
        <p:nvSpPr>
          <p:cNvPr id="10" name="Text Placeholder 9"/>
          <p:cNvSpPr>
            <a:spLocks noGrp="1"/>
          </p:cNvSpPr>
          <p:nvPr>
            <p:ph type="body" sz="quarter" idx="16"/>
          </p:nvPr>
        </p:nvSpPr>
        <p:spPr/>
        <p:txBody>
          <a:bodyPr/>
          <a:lstStyle/>
          <a:p>
            <a:r>
              <a:rPr lang="pl-PL" dirty="0"/>
              <a:t>Objects representing async actions result; there are three different states of Promises: fulfilled, rejected, pending </a:t>
            </a:r>
          </a:p>
        </p:txBody>
      </p:sp>
      <p:sp>
        <p:nvSpPr>
          <p:cNvPr id="11" name="Text Placeholder 10"/>
          <p:cNvSpPr>
            <a:spLocks noGrp="1"/>
          </p:cNvSpPr>
          <p:nvPr>
            <p:ph type="body" sz="quarter" idx="17"/>
          </p:nvPr>
        </p:nvSpPr>
        <p:spPr/>
        <p:txBody>
          <a:bodyPr/>
          <a:lstStyle/>
          <a:p>
            <a:r>
              <a:rPr lang="pl-PL" b="1" dirty="0"/>
              <a:t>Since 2015 (Chrome v40+)</a:t>
            </a:r>
          </a:p>
        </p:txBody>
      </p:sp>
      <p:sp>
        <p:nvSpPr>
          <p:cNvPr id="12" name="Text Placeholder 11"/>
          <p:cNvSpPr>
            <a:spLocks noGrp="1"/>
          </p:cNvSpPr>
          <p:nvPr>
            <p:ph type="body" sz="quarter" idx="18"/>
          </p:nvPr>
        </p:nvSpPr>
        <p:spPr/>
        <p:txBody>
          <a:bodyPr/>
          <a:lstStyle/>
          <a:p>
            <a:r>
              <a:rPr lang="pl-PL" dirty="0"/>
              <a:t>Wraps HTTP requests with a Promise; still not widely supported by browsers</a:t>
            </a:r>
          </a:p>
        </p:txBody>
      </p:sp>
      <p:sp>
        <p:nvSpPr>
          <p:cNvPr id="13" name="Text Placeholder 12"/>
          <p:cNvSpPr>
            <a:spLocks noGrp="1"/>
          </p:cNvSpPr>
          <p:nvPr>
            <p:ph type="body" sz="quarter" idx="19"/>
          </p:nvPr>
        </p:nvSpPr>
        <p:spPr/>
        <p:txBody>
          <a:bodyPr/>
          <a:lstStyle/>
          <a:p>
            <a:r>
              <a:rPr lang="pl-PL" sz="9200" b="1" dirty="0">
                <a:latin typeface="Amatic SC Regular" pitchFamily="2" charset="0"/>
              </a:rPr>
              <a:t>XHR</a:t>
            </a:r>
            <a:r>
              <a:rPr lang="pl-PL" sz="9200" b="1" dirty="0">
                <a:solidFill>
                  <a:schemeClr val="accent5"/>
                </a:solidFill>
                <a:latin typeface="Amatic SC Regular" pitchFamily="2" charset="0"/>
              </a:rPr>
              <a:t>*</a:t>
            </a:r>
            <a:endParaRPr lang="pl-PL" sz="9200" b="1" dirty="0">
              <a:latin typeface="Amatic SC Regular" pitchFamily="2" charset="0"/>
            </a:endParaRPr>
          </a:p>
        </p:txBody>
      </p:sp>
      <p:sp>
        <p:nvSpPr>
          <p:cNvPr id="14" name="Text Placeholder 13"/>
          <p:cNvSpPr>
            <a:spLocks noGrp="1"/>
          </p:cNvSpPr>
          <p:nvPr>
            <p:ph type="body" sz="quarter" idx="20"/>
          </p:nvPr>
        </p:nvSpPr>
        <p:spPr/>
        <p:txBody>
          <a:bodyPr/>
          <a:lstStyle/>
          <a:p>
            <a:pPr lvl="0"/>
            <a:r>
              <a:rPr lang="pl-PL" sz="9200" b="1" dirty="0">
                <a:solidFill>
                  <a:srgbClr val="000000"/>
                </a:solidFill>
                <a:latin typeface="Amatic SC Regular" pitchFamily="2" charset="0"/>
              </a:rPr>
              <a:t>Promises</a:t>
            </a:r>
          </a:p>
        </p:txBody>
      </p:sp>
      <p:sp>
        <p:nvSpPr>
          <p:cNvPr id="15" name="Text Placeholder 14"/>
          <p:cNvSpPr>
            <a:spLocks noGrp="1"/>
          </p:cNvSpPr>
          <p:nvPr>
            <p:ph type="body" sz="quarter" idx="21"/>
          </p:nvPr>
        </p:nvSpPr>
        <p:spPr/>
        <p:txBody>
          <a:bodyPr/>
          <a:lstStyle/>
          <a:p>
            <a:pPr lvl="0"/>
            <a:r>
              <a:rPr lang="pl-PL" sz="9200" b="1" dirty="0">
                <a:solidFill>
                  <a:schemeClr val="accent3"/>
                </a:solidFill>
                <a:latin typeface="Amatic SC Regular" pitchFamily="2" charset="0"/>
              </a:rPr>
              <a:t>Fetch API</a:t>
            </a:r>
          </a:p>
        </p:txBody>
      </p:sp>
      <p:sp>
        <p:nvSpPr>
          <p:cNvPr id="3" name="Footer Placeholder 2"/>
          <p:cNvSpPr>
            <a:spLocks noGrp="1"/>
          </p:cNvSpPr>
          <p:nvPr>
            <p:ph type="ftr" sz="quarter" idx="3"/>
          </p:nvPr>
        </p:nvSpPr>
        <p:spPr/>
        <p:txBody>
          <a:bodyPr/>
          <a:lstStyle/>
          <a:p>
            <a:r>
              <a:rPr lang="en-US"/>
              <a:t>JIT Frontend Bootcamp  |  Karol Kowalczuk, Łukasz Wiśniewski</a:t>
            </a:r>
            <a:endParaRPr lang="en-US" dirty="0"/>
          </a:p>
        </p:txBody>
      </p:sp>
      <p:sp>
        <p:nvSpPr>
          <p:cNvPr id="4" name="Date Placeholder 3"/>
          <p:cNvSpPr>
            <a:spLocks noGrp="1"/>
          </p:cNvSpPr>
          <p:nvPr>
            <p:ph type="dt" sz="half" idx="2"/>
          </p:nvPr>
        </p:nvSpPr>
        <p:spPr/>
        <p:txBody>
          <a:bodyPr/>
          <a:lstStyle/>
          <a:p>
            <a:r>
              <a:rPr lang="pl-PL"/>
              <a:t>January 2018</a:t>
            </a:r>
            <a:endParaRPr lang="en-US" dirty="0"/>
          </a:p>
        </p:txBody>
      </p:sp>
      <p:sp>
        <p:nvSpPr>
          <p:cNvPr id="5" name="Slide Number Placeholder 4"/>
          <p:cNvSpPr>
            <a:spLocks noGrp="1"/>
          </p:cNvSpPr>
          <p:nvPr>
            <p:ph type="sldNum" sz="quarter" idx="4"/>
          </p:nvPr>
        </p:nvSpPr>
        <p:spPr/>
        <p:txBody>
          <a:bodyPr/>
          <a:lstStyle/>
          <a:p>
            <a:fld id="{8E1C36C4-E9D3-A641-AE45-47024B03D7E5}" type="slidenum">
              <a:rPr lang="en-US" smtClean="0"/>
              <a:pPr/>
              <a:t>25</a:t>
            </a:fld>
            <a:endParaRPr lang="en-US" dirty="0"/>
          </a:p>
        </p:txBody>
      </p:sp>
      <p:sp>
        <p:nvSpPr>
          <p:cNvPr id="18"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JavaScript basics</a:t>
            </a:r>
            <a:endParaRPr lang="pl-PL" kern="0" dirty="0">
              <a:latin typeface="Sketch Gothic" panose="02000506040000020004" pitchFamily="50" charset="0"/>
            </a:endParaRPr>
          </a:p>
        </p:txBody>
      </p:sp>
      <p:sp>
        <p:nvSpPr>
          <p:cNvPr id="19"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9</a:t>
            </a:r>
          </a:p>
        </p:txBody>
      </p:sp>
      <p:sp>
        <p:nvSpPr>
          <p:cNvPr id="20" name="Text Placeholder 2"/>
          <p:cNvSpPr txBox="1">
            <a:spLocks/>
          </p:cNvSpPr>
          <p:nvPr/>
        </p:nvSpPr>
        <p:spPr>
          <a:xfrm>
            <a:off x="2470920" y="11119734"/>
            <a:ext cx="9361040" cy="549540"/>
          </a:xfrm>
          <a:prstGeom prst="rect">
            <a:avLst/>
          </a:prstGeom>
        </p:spPr>
        <p:txBody>
          <a:bodyPr vert="horz" anchor="ctr"/>
          <a:lstStyle>
            <a:lvl1pPr marL="0" indent="0" algn="l" rtl="0" fontAlgn="base">
              <a:lnSpc>
                <a:spcPct val="80000"/>
              </a:lnSpc>
              <a:spcBef>
                <a:spcPts val="9300"/>
              </a:spcBef>
              <a:spcAft>
                <a:spcPct val="0"/>
              </a:spcAft>
              <a:buSzPct val="96000"/>
              <a:buNone/>
              <a:defRPr sz="12500" b="0" i="0">
                <a:solidFill>
                  <a:schemeClr val="accent1"/>
                </a:solidFill>
                <a:latin typeface="+mj-lt"/>
                <a:ea typeface="+mn-ea"/>
                <a:cs typeface="Amatic SC Regular"/>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Amatic SC Regular"/>
                <a:ea typeface="+mn-ea"/>
                <a:cs typeface="Amatic SC Regular"/>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r>
              <a:rPr lang="pl-PL" sz="4000" b="1" kern="0" dirty="0">
                <a:solidFill>
                  <a:schemeClr val="accent5"/>
                </a:solidFill>
                <a:latin typeface="Amatic SC Regular" pitchFamily="2" charset="0"/>
              </a:rPr>
              <a:t>* </a:t>
            </a:r>
            <a:r>
              <a:rPr lang="pl-PL" sz="4000" b="1" kern="0" dirty="0">
                <a:solidFill>
                  <a:schemeClr val="accent3"/>
                </a:solidFill>
                <a:latin typeface="Amatic SC Regular" pitchFamily="2" charset="0"/>
              </a:rPr>
              <a:t>XMLHttpRequest</a:t>
            </a:r>
            <a:endParaRPr lang="pl-PL" sz="4000" b="1" kern="0" dirty="0">
              <a:solidFill>
                <a:schemeClr val="accent5"/>
              </a:solidFill>
              <a:latin typeface="Amatic SC Regular" pitchFamily="2" charset="0"/>
            </a:endParaRPr>
          </a:p>
        </p:txBody>
      </p:sp>
    </p:spTree>
    <p:extLst>
      <p:ext uri="{BB962C8B-B14F-4D97-AF65-F5344CB8AC3E}">
        <p14:creationId xmlns:p14="http://schemas.microsoft.com/office/powerpoint/2010/main" val="740982633"/>
      </p:ext>
    </p:extLst>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463800" y="5888736"/>
            <a:ext cx="19494500" cy="6086954"/>
          </a:xfrm>
        </p:spPr>
        <p:txBody>
          <a:bodyPr/>
          <a:lstStyle/>
          <a:p>
            <a:pPr marL="0" indent="0" algn="ctr">
              <a:buNone/>
            </a:pPr>
            <a:r>
              <a:rPr lang="pl-PL" sz="11600" dirty="0"/>
              <a:t>6th version of standardized scripting-language specification</a:t>
            </a:r>
            <a:endParaRPr lang="pl-PL" sz="4200" dirty="0"/>
          </a:p>
          <a:p>
            <a:pPr marL="0" indent="0" algn="ctr">
              <a:buNone/>
            </a:pPr>
            <a:r>
              <a:rPr lang="pl-PL" sz="5600" dirty="0"/>
              <a:t>Initially created to standardize </a:t>
            </a:r>
            <a:r>
              <a:rPr lang="pl-PL" sz="5600" dirty="0">
                <a:solidFill>
                  <a:schemeClr val="accent4"/>
                </a:solidFill>
              </a:rPr>
              <a:t>JavaScript</a:t>
            </a:r>
            <a:r>
              <a:rPr lang="pl-PL" sz="5600" dirty="0"/>
              <a:t>.</a:t>
            </a:r>
          </a:p>
        </p:txBody>
      </p:sp>
      <p:sp>
        <p:nvSpPr>
          <p:cNvPr id="12" name="Footer Placeholder 11"/>
          <p:cNvSpPr>
            <a:spLocks noGrp="1"/>
          </p:cNvSpPr>
          <p:nvPr>
            <p:ph type="ftr" sz="quarter" idx="3"/>
          </p:nvPr>
        </p:nvSpPr>
        <p:spPr/>
        <p:txBody>
          <a:bodyPr/>
          <a:lstStyle/>
          <a:p>
            <a:r>
              <a:rPr lang="en-US"/>
              <a:t>JIT Frontend Bootcamp  |  Karol Kowalczuk, Łukasz Wiśniewski</a:t>
            </a:r>
            <a:endParaRPr lang="en-US" dirty="0"/>
          </a:p>
        </p:txBody>
      </p:sp>
      <p:sp>
        <p:nvSpPr>
          <p:cNvPr id="13" name="Date Placeholder 12"/>
          <p:cNvSpPr>
            <a:spLocks noGrp="1"/>
          </p:cNvSpPr>
          <p:nvPr>
            <p:ph type="dt" sz="half" idx="2"/>
          </p:nvPr>
        </p:nvSpPr>
        <p:spPr/>
        <p:txBody>
          <a:bodyPr/>
          <a:lstStyle/>
          <a:p>
            <a:r>
              <a:rPr lang="pl-PL"/>
              <a:t>January 2018</a:t>
            </a:r>
            <a:endParaRPr lang="en-US" dirty="0"/>
          </a:p>
        </p:txBody>
      </p:sp>
      <p:sp>
        <p:nvSpPr>
          <p:cNvPr id="14" name="Slide Number Placeholder 13"/>
          <p:cNvSpPr>
            <a:spLocks noGrp="1"/>
          </p:cNvSpPr>
          <p:nvPr>
            <p:ph type="sldNum" sz="quarter" idx="4"/>
          </p:nvPr>
        </p:nvSpPr>
        <p:spPr/>
        <p:txBody>
          <a:bodyPr/>
          <a:lstStyle/>
          <a:p>
            <a:fld id="{8E1C36C4-E9D3-A641-AE45-47024B03D7E5}" type="slidenum">
              <a:rPr lang="en-US" smtClean="0"/>
              <a:pPr/>
              <a:t>26</a:t>
            </a:fld>
            <a:endParaRPr lang="en-US" dirty="0"/>
          </a:p>
        </p:txBody>
      </p:sp>
      <p:sp>
        <p:nvSpPr>
          <p:cNvPr id="2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JavaScript basics</a:t>
            </a:r>
            <a:endParaRPr lang="pl-PL" kern="0" dirty="0">
              <a:latin typeface="Sketch Gothic" panose="02000506040000020004" pitchFamily="50" charset="0"/>
            </a:endParaRPr>
          </a:p>
        </p:txBody>
      </p:sp>
      <p:sp>
        <p:nvSpPr>
          <p:cNvPr id="2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10</a:t>
            </a:r>
          </a:p>
        </p:txBody>
      </p:sp>
      <p:sp>
        <p:nvSpPr>
          <p:cNvPr id="22"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ECMAScript 2015</a:t>
            </a:r>
          </a:p>
        </p:txBody>
      </p:sp>
    </p:spTree>
    <p:extLst>
      <p:ext uri="{BB962C8B-B14F-4D97-AF65-F5344CB8AC3E}">
        <p14:creationId xmlns:p14="http://schemas.microsoft.com/office/powerpoint/2010/main" val="2631381671"/>
      </p:ext>
    </p:extLst>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4823530"/>
            <a:ext cx="9999095" cy="4608431"/>
          </a:xfrm>
        </p:spPr>
        <p:txBody>
          <a:bodyPr anchor="b"/>
          <a:lstStyle/>
          <a:p>
            <a:r>
              <a:rPr lang="pl-PL" sz="13000" b="1" dirty="0">
                <a:solidFill>
                  <a:schemeClr val="accent1"/>
                </a:solidFill>
              </a:rPr>
              <a:t>Arrow functions</a:t>
            </a:r>
          </a:p>
          <a:p>
            <a:r>
              <a:rPr lang="pl-PL" sz="8000" dirty="0"/>
              <a:t>No need to bind </a:t>
            </a:r>
            <a:r>
              <a:rPr lang="en-US" sz="8000" dirty="0"/>
              <a:t>“this” </a:t>
            </a:r>
            <a:r>
              <a:rPr lang="pl-PL" sz="8000" dirty="0"/>
              <a:t>anymore</a:t>
            </a:r>
          </a:p>
          <a:p>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11</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27</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2921" y="3912609"/>
            <a:ext cx="8392696" cy="643027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6794233"/>
      </p:ext>
    </p:extLst>
  </p:cSld>
  <p:clrMapOvr>
    <a:masterClrMapping/>
  </p:clrMapOvr>
  <p:transition spd="slow">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522300" y="4897879"/>
            <a:ext cx="9999095" cy="3553554"/>
          </a:xfrm>
        </p:spPr>
        <p:txBody>
          <a:bodyPr anchor="t"/>
          <a:lstStyle/>
          <a:p>
            <a:r>
              <a:rPr lang="en-US" sz="13000" b="1" dirty="0">
                <a:solidFill>
                  <a:schemeClr val="accent1"/>
                </a:solidFill>
              </a:rPr>
              <a:t>Default parameters</a:t>
            </a:r>
            <a:endParaRPr lang="pl-PL" sz="13000" b="1" dirty="0">
              <a:solidFill>
                <a:schemeClr val="accent1"/>
              </a:solidFill>
            </a:endParaRPr>
          </a:p>
          <a:p>
            <a:r>
              <a:rPr lang="en-US" sz="8000" dirty="0"/>
              <a:t>Get rid of “or” evaluations</a:t>
            </a:r>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12</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28</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3740369"/>
            <a:ext cx="12278576" cy="5868574"/>
          </a:xfrm>
          <a:prstGeom prst="rect">
            <a:avLst/>
          </a:prstGeom>
          <a:ln w="12700">
            <a:solidFill>
              <a:schemeClr val="accent3"/>
            </a:solidFill>
          </a:ln>
        </p:spPr>
      </p:pic>
    </p:spTree>
    <p:extLst>
      <p:ext uri="{BB962C8B-B14F-4D97-AF65-F5344CB8AC3E}">
        <p14:creationId xmlns:p14="http://schemas.microsoft.com/office/powerpoint/2010/main" val="1267102906"/>
      </p:ext>
    </p:extLst>
  </p:cSld>
  <p:clrMapOvr>
    <a:masterClrMapping/>
  </p:clrMapOvr>
  <p:transition spd="slow">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4823530"/>
            <a:ext cx="9999095" cy="4608431"/>
          </a:xfrm>
        </p:spPr>
        <p:txBody>
          <a:bodyPr anchor="b"/>
          <a:lstStyle/>
          <a:p>
            <a:r>
              <a:rPr lang="pl-PL" sz="13000" b="1" dirty="0">
                <a:solidFill>
                  <a:schemeClr val="accent1"/>
                </a:solidFill>
              </a:rPr>
              <a:t>String literals</a:t>
            </a:r>
          </a:p>
          <a:p>
            <a:r>
              <a:rPr lang="pl-PL" sz="8000" dirty="0"/>
              <a:t>Put variables in a string directly</a:t>
            </a:r>
          </a:p>
          <a:p>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13</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29</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6400" y="5033708"/>
            <a:ext cx="10058400" cy="313455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03794410"/>
      </p:ext>
    </p:extLst>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dirty="0"/>
              <a:t>JavaScript is a </a:t>
            </a:r>
            <a:r>
              <a:rPr lang="pl-PL" b="1" dirty="0">
                <a:solidFill>
                  <a:schemeClr val="accent1"/>
                </a:solidFill>
              </a:rPr>
              <a:t>single-threaded scripting </a:t>
            </a:r>
            <a:r>
              <a:rPr lang="pl-PL" dirty="0"/>
              <a:t>programming language.</a:t>
            </a:r>
            <a:endParaRPr lang="pl-PL" sz="6000" dirty="0"/>
          </a:p>
          <a:p>
            <a:endParaRPr lang="pl-PL" sz="5000" dirty="0"/>
          </a:p>
          <a:p>
            <a:r>
              <a:rPr lang="pl-PL" sz="6500" dirty="0">
                <a:solidFill>
                  <a:schemeClr val="accent1"/>
                </a:solidFill>
              </a:rPr>
              <a:t>OOP</a:t>
            </a:r>
            <a:r>
              <a:rPr lang="pl-PL" sz="6500" dirty="0"/>
              <a:t>?</a:t>
            </a:r>
            <a:r>
              <a:rPr lang="pl-PL" sz="6500" b="1" dirty="0"/>
              <a:t> </a:t>
            </a:r>
            <a:r>
              <a:rPr lang="pl-PL" sz="6500" dirty="0">
                <a:solidFill>
                  <a:schemeClr val="accent1"/>
                </a:solidFill>
              </a:rPr>
              <a:t>Functional programming</a:t>
            </a:r>
            <a:r>
              <a:rPr lang="pl-PL" sz="6500" dirty="0"/>
              <a:t>?</a:t>
            </a:r>
          </a:p>
          <a:p>
            <a:r>
              <a:rPr lang="pl-PL" sz="6500" dirty="0"/>
              <a:t>Why not </a:t>
            </a:r>
            <a:r>
              <a:rPr lang="pl-PL" sz="6500" u="sng" dirty="0"/>
              <a:t>both</a:t>
            </a:r>
            <a:r>
              <a:rPr lang="pl-PL" sz="6500" dirty="0"/>
              <a:t>?!</a:t>
            </a:r>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a:t>
            </a:fld>
            <a:endParaRPr lang="en-US" dirty="0"/>
          </a:p>
        </p:txBody>
      </p:sp>
    </p:spTree>
    <p:extLst>
      <p:ext uri="{BB962C8B-B14F-4D97-AF65-F5344CB8AC3E}">
        <p14:creationId xmlns:p14="http://schemas.microsoft.com/office/powerpoint/2010/main" val="2465367199"/>
      </p:ext>
    </p:extLst>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522300" y="4450010"/>
            <a:ext cx="9999095" cy="5552406"/>
          </a:xfrm>
        </p:spPr>
        <p:txBody>
          <a:bodyPr anchor="t"/>
          <a:lstStyle/>
          <a:p>
            <a:r>
              <a:rPr lang="en-US" sz="13000" b="1" dirty="0">
                <a:solidFill>
                  <a:schemeClr val="accent1"/>
                </a:solidFill>
              </a:rPr>
              <a:t>De</a:t>
            </a:r>
            <a:r>
              <a:rPr lang="pl-PL" sz="13000" b="1" dirty="0">
                <a:solidFill>
                  <a:schemeClr val="accent1"/>
                </a:solidFill>
              </a:rPr>
              <a:t>structuring assignment</a:t>
            </a:r>
          </a:p>
          <a:p>
            <a:r>
              <a:rPr lang="pl-PL" sz="8000" dirty="0"/>
              <a:t>It’s a kind of magic</a:t>
            </a:r>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14</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30</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039" y="2980784"/>
            <a:ext cx="7525800" cy="775443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74533125"/>
      </p:ext>
    </p:extLst>
  </p:cSld>
  <p:clrMapOvr>
    <a:masterClrMapping/>
  </p:clrMapOvr>
  <p:transition spd="slow">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4823530"/>
            <a:ext cx="9999095" cy="4608431"/>
          </a:xfrm>
        </p:spPr>
        <p:txBody>
          <a:bodyPr anchor="b"/>
          <a:lstStyle/>
          <a:p>
            <a:r>
              <a:rPr lang="pl-PL" sz="13000" b="1" dirty="0">
                <a:solidFill>
                  <a:schemeClr val="accent1"/>
                </a:solidFill>
              </a:rPr>
              <a:t>Rest/Spread operator</a:t>
            </a:r>
          </a:p>
          <a:p>
            <a:r>
              <a:rPr lang="pl-PL" sz="8000" dirty="0"/>
              <a:t>Destructuring made even simpler</a:t>
            </a:r>
          </a:p>
          <a:p>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15</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31</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4826" y="4561044"/>
            <a:ext cx="10058400" cy="413181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42786458"/>
      </p:ext>
    </p:extLst>
  </p:cSld>
  <p:clrMapOvr>
    <a:masterClrMapping/>
  </p:clrMapOvr>
  <p:transition spd="slow">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0" y="4680509"/>
            <a:ext cx="9999095" cy="3518333"/>
          </a:xfrm>
        </p:spPr>
        <p:txBody>
          <a:bodyPr anchor="t"/>
          <a:lstStyle/>
          <a:p>
            <a:r>
              <a:rPr lang="pl-PL" sz="13000" b="1" dirty="0">
                <a:solidFill>
                  <a:schemeClr val="accent1"/>
                </a:solidFill>
              </a:rPr>
              <a:t>Block-scoped </a:t>
            </a:r>
            <a:r>
              <a:rPr lang="en-US" sz="13000" b="1" dirty="0">
                <a:solidFill>
                  <a:schemeClr val="accent1"/>
                </a:solidFill>
              </a:rPr>
              <a:t>“</a:t>
            </a:r>
            <a:r>
              <a:rPr lang="pl-PL" sz="13000" b="1" dirty="0">
                <a:solidFill>
                  <a:schemeClr val="accent1"/>
                </a:solidFill>
              </a:rPr>
              <a:t>let</a:t>
            </a:r>
            <a:r>
              <a:rPr lang="en-US" sz="13000" b="1" dirty="0">
                <a:solidFill>
                  <a:schemeClr val="accent1"/>
                </a:solidFill>
              </a:rPr>
              <a:t>”</a:t>
            </a:r>
            <a:r>
              <a:rPr lang="pl-PL" sz="13000" b="1" dirty="0">
                <a:solidFill>
                  <a:schemeClr val="accent1"/>
                </a:solidFill>
              </a:rPr>
              <a:t>…</a:t>
            </a:r>
          </a:p>
          <a:p>
            <a:r>
              <a:rPr lang="en-US" sz="8000" dirty="0"/>
              <a:t>Couples variables with the scope</a:t>
            </a:r>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16</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32</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3226" y="2995073"/>
            <a:ext cx="5249008" cy="772585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80495059"/>
      </p:ext>
    </p:extLst>
  </p:cSld>
  <p:clrMapOvr>
    <a:masterClrMapping/>
  </p:clrMapOvr>
  <p:transition spd="slow">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3699" y="4761245"/>
            <a:ext cx="9999095" cy="4608431"/>
          </a:xfrm>
        </p:spPr>
        <p:txBody>
          <a:bodyPr anchor="b"/>
          <a:lstStyle/>
          <a:p>
            <a:r>
              <a:rPr lang="en-US" sz="13000" b="1" dirty="0">
                <a:solidFill>
                  <a:schemeClr val="accent1"/>
                </a:solidFill>
              </a:rPr>
              <a:t>…and “</a:t>
            </a:r>
            <a:r>
              <a:rPr lang="en-US" sz="13000" b="1" dirty="0" err="1">
                <a:solidFill>
                  <a:schemeClr val="accent1"/>
                </a:solidFill>
              </a:rPr>
              <a:t>const</a:t>
            </a:r>
            <a:r>
              <a:rPr lang="en-US" sz="13000" b="1" dirty="0">
                <a:solidFill>
                  <a:schemeClr val="accent1"/>
                </a:solidFill>
              </a:rPr>
              <a:t>”</a:t>
            </a:r>
            <a:endParaRPr lang="pl-PL" sz="13000" b="1" dirty="0">
              <a:solidFill>
                <a:schemeClr val="accent1"/>
              </a:solidFill>
            </a:endParaRPr>
          </a:p>
          <a:p>
            <a:r>
              <a:rPr lang="en-US" sz="8000" dirty="0"/>
              <a:t>Disallows reassignments</a:t>
            </a:r>
            <a:endParaRPr lang="pl-PL" sz="8000" dirty="0"/>
          </a:p>
          <a:p>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a:t>
            </a:r>
            <a:r>
              <a:rPr lang="en-US" dirty="0">
                <a:latin typeface="Sketch Gothic" panose="02000506040000020004" pitchFamily="50" charset="0"/>
              </a:rPr>
              <a:t>7</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33</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4922" y="3593760"/>
            <a:ext cx="12127806" cy="6943399"/>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4459397"/>
      </p:ext>
    </p:extLst>
  </p:cSld>
  <p:clrMapOvr>
    <a:masterClrMapping/>
  </p:clrMapOvr>
  <p:transition spd="slow">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0" y="4680509"/>
            <a:ext cx="9999095" cy="3518333"/>
          </a:xfrm>
        </p:spPr>
        <p:txBody>
          <a:bodyPr anchor="t"/>
          <a:lstStyle/>
          <a:p>
            <a:r>
              <a:rPr lang="en-US" sz="13000" b="1" dirty="0">
                <a:solidFill>
                  <a:schemeClr val="accent1"/>
                </a:solidFill>
              </a:rPr>
              <a:t>Modules</a:t>
            </a:r>
            <a:endParaRPr lang="pl-PL" sz="13000" b="1" dirty="0">
              <a:solidFill>
                <a:schemeClr val="accent1"/>
              </a:solidFill>
            </a:endParaRPr>
          </a:p>
          <a:p>
            <a:r>
              <a:rPr lang="en-US" sz="8000" dirty="0"/>
              <a:t>Import only what’s really needed</a:t>
            </a:r>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18</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415" y="2976021"/>
            <a:ext cx="7725853" cy="7763958"/>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2474289"/>
      </p:ext>
    </p:extLst>
  </p:cSld>
  <p:clrMapOvr>
    <a:masterClrMapping/>
  </p:clrMapOvr>
  <p:transition spd="slow">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30936" y="4910533"/>
            <a:ext cx="9999095" cy="4608431"/>
          </a:xfrm>
        </p:spPr>
        <p:txBody>
          <a:bodyPr anchor="t"/>
          <a:lstStyle/>
          <a:p>
            <a:r>
              <a:rPr lang="en-US" sz="13000" b="1" dirty="0">
                <a:solidFill>
                  <a:schemeClr val="accent1"/>
                </a:solidFill>
              </a:rPr>
              <a:t>For-of loops</a:t>
            </a:r>
            <a:endParaRPr lang="pl-PL" sz="13000" b="1" dirty="0">
              <a:solidFill>
                <a:schemeClr val="accent1"/>
              </a:solidFill>
            </a:endParaRPr>
          </a:p>
          <a:p>
            <a:r>
              <a:rPr lang="en-US" sz="8000" dirty="0"/>
              <a:t>Because every language has them :)</a:t>
            </a:r>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a:t>
            </a:r>
            <a:r>
              <a:rPr lang="en-US" dirty="0">
                <a:latin typeface="Sketch Gothic" panose="02000506040000020004" pitchFamily="50" charset="0"/>
              </a:rPr>
              <a:t>9</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35</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7287" y="4019154"/>
            <a:ext cx="9231013" cy="567769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6980059"/>
      </p:ext>
    </p:extLst>
  </p:cSld>
  <p:clrMapOvr>
    <a:masterClrMapping/>
  </p:clrMapOvr>
  <p:transition spd="slow">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solidFill>
                  <a:schemeClr val="accent1"/>
                </a:solidFill>
              </a:rPr>
              <a:t>Choice</a:t>
            </a:r>
          </a:p>
          <a:p>
            <a:r>
              <a:rPr lang="en-US" dirty="0"/>
              <a:t>taken to the</a:t>
            </a:r>
            <a:endParaRPr lang="pl-PL" dirty="0"/>
          </a:p>
          <a:p>
            <a:r>
              <a:rPr lang="en-US" b="1" dirty="0">
                <a:solidFill>
                  <a:schemeClr val="accent1"/>
                </a:solidFill>
              </a:rPr>
              <a:t>extreme</a:t>
            </a:r>
            <a:endParaRPr lang="en-US" sz="5000" b="1" dirty="0">
              <a:solidFill>
                <a:srgbClr val="F0AA1F"/>
              </a:solidFill>
              <a:sym typeface="Oswald Light" charset="0"/>
            </a:endParaRPr>
          </a:p>
          <a:p>
            <a:r>
              <a:rPr lang="en-US" sz="5000" dirty="0">
                <a:solidFill>
                  <a:srgbClr val="F0AA1F"/>
                </a:solidFill>
                <a:sym typeface="Oswald Light" charset="0"/>
              </a:rPr>
              <a:t>(chaos)</a:t>
            </a:r>
            <a:endParaRPr lang="pl-PL" b="1" i="1" dirty="0"/>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36</a:t>
            </a:fld>
            <a:endParaRPr lang="en-US" dirty="0">
              <a:solidFill>
                <a:srgbClr val="FFFFFF"/>
              </a:solidFill>
            </a:endParaRPr>
          </a:p>
        </p:txBody>
      </p:sp>
    </p:spTree>
    <p:extLst>
      <p:ext uri="{BB962C8B-B14F-4D97-AF65-F5344CB8AC3E}">
        <p14:creationId xmlns:p14="http://schemas.microsoft.com/office/powerpoint/2010/main" val="3454437777"/>
      </p:ext>
    </p:extLst>
  </p:cSld>
  <p:clrMapOvr>
    <a:masterClrMapping/>
  </p:clrMapOvr>
  <p:transition spd="slow">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Package managers:</a:t>
            </a:r>
            <a:endParaRPr lang="pl-PL" dirty="0"/>
          </a:p>
          <a:p>
            <a:r>
              <a:rPr lang="en-US" b="1" dirty="0">
                <a:solidFill>
                  <a:schemeClr val="accent1"/>
                </a:solidFill>
              </a:rPr>
              <a:t>NPM </a:t>
            </a:r>
            <a:r>
              <a:rPr lang="en-US" dirty="0">
                <a:solidFill>
                  <a:schemeClr val="accent1"/>
                </a:solidFill>
              </a:rPr>
              <a:t>vs</a:t>
            </a:r>
            <a:r>
              <a:rPr lang="en-US" b="1" dirty="0">
                <a:solidFill>
                  <a:schemeClr val="accent1"/>
                </a:solidFill>
              </a:rPr>
              <a:t> YARN</a:t>
            </a:r>
            <a:endParaRPr lang="pl-PL" b="1" i="1" dirty="0"/>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2</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37</a:t>
            </a:fld>
            <a:endParaRPr lang="en-US" dirty="0">
              <a:solidFill>
                <a:srgbClr val="FFFFFF"/>
              </a:solidFill>
            </a:endParaRPr>
          </a:p>
        </p:txBody>
      </p:sp>
    </p:spTree>
    <p:extLst>
      <p:ext uri="{BB962C8B-B14F-4D97-AF65-F5344CB8AC3E}">
        <p14:creationId xmlns:p14="http://schemas.microsoft.com/office/powerpoint/2010/main" val="1691549269"/>
      </p:ext>
    </p:extLst>
  </p:cSld>
  <p:clrMapOvr>
    <a:masterClrMapping/>
  </p:clrMapOvr>
  <p:transition spd="slow">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NPM</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Package manager</a:t>
            </a:r>
            <a:endParaRPr lang="pl-PL" dirty="0">
              <a:solidFill>
                <a:schemeClr val="accent3"/>
              </a:solidFill>
            </a:endParaRPr>
          </a:p>
          <a:p>
            <a:pPr>
              <a:spcBef>
                <a:spcPts val="1200"/>
              </a:spcBef>
              <a:buFont typeface="Amatic SC Regular" pitchFamily="2" charset="0"/>
              <a:buChar char="*"/>
            </a:pPr>
            <a:r>
              <a:rPr lang="en-US" dirty="0">
                <a:solidFill>
                  <a:schemeClr val="accent3"/>
                </a:solidFill>
              </a:rPr>
              <a:t>Public package repository</a:t>
            </a:r>
            <a:endParaRPr lang="pl-PL" dirty="0">
              <a:solidFill>
                <a:schemeClr val="accent3"/>
              </a:solidFill>
            </a:endParaRPr>
          </a:p>
          <a:p>
            <a:pPr>
              <a:spcBef>
                <a:spcPts val="1200"/>
              </a:spcBef>
              <a:buFont typeface="Amatic SC Regular" pitchFamily="2" charset="0"/>
              <a:buChar char="*"/>
            </a:pPr>
            <a:r>
              <a:rPr lang="en-US" dirty="0">
                <a:solidFill>
                  <a:schemeClr val="accent3"/>
                </a:solidFill>
              </a:rPr>
              <a:t>Private packages</a:t>
            </a:r>
            <a:endParaRPr lang="pl-PL" dirty="0">
              <a:solidFill>
                <a:schemeClr val="accent3"/>
              </a:solidFill>
            </a:endParaRPr>
          </a:p>
          <a:p>
            <a:pPr>
              <a:spcBef>
                <a:spcPts val="1200"/>
              </a:spcBef>
              <a:buFont typeface="Amatic SC Regular" pitchFamily="2" charset="0"/>
              <a:buChar char="*"/>
            </a:pPr>
            <a:r>
              <a:rPr lang="pl-PL" dirty="0" err="1">
                <a:solidFill>
                  <a:schemeClr val="accent3"/>
                </a:solidFill>
              </a:rPr>
              <a:t>self</a:t>
            </a:r>
            <a:r>
              <a:rPr lang="pl-PL" dirty="0">
                <a:solidFill>
                  <a:schemeClr val="accent3"/>
                </a:solidFill>
              </a:rPr>
              <a:t>-hosting </a:t>
            </a:r>
            <a:r>
              <a:rPr lang="en-US" dirty="0">
                <a:solidFill>
                  <a:schemeClr val="accent3"/>
                </a:solidFill>
              </a:rPr>
              <a:t>repository</a:t>
            </a:r>
            <a:r>
              <a:rPr lang="pl-PL" dirty="0">
                <a:solidFill>
                  <a:schemeClr val="accent3"/>
                </a:solidFill>
              </a:rPr>
              <a:t> (</a:t>
            </a:r>
            <a:r>
              <a:rPr lang="pl-PL" dirty="0" err="1">
                <a:solidFill>
                  <a:schemeClr val="accent3"/>
                </a:solidFill>
              </a:rPr>
              <a:t>npm</a:t>
            </a:r>
            <a:r>
              <a:rPr lang="pl-PL" dirty="0">
                <a:solidFill>
                  <a:schemeClr val="accent3"/>
                </a:solidFill>
              </a:rPr>
              <a:t> Enterprise)</a:t>
            </a:r>
            <a:endParaRPr lang="pl-PL" sz="5000" dirty="0">
              <a:solidFill>
                <a:schemeClr val="accent3"/>
              </a:solidFill>
            </a:endParaRP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38</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3</a:t>
            </a:r>
            <a:endParaRPr lang="pl-PL" kern="0" dirty="0">
              <a:latin typeface="Sketch Gothic" panose="02000506040000020004" pitchFamily="50" charset="0"/>
            </a:endParaRPr>
          </a:p>
        </p:txBody>
      </p:sp>
    </p:spTree>
    <p:extLst>
      <p:ext uri="{BB962C8B-B14F-4D97-AF65-F5344CB8AC3E}">
        <p14:creationId xmlns:p14="http://schemas.microsoft.com/office/powerpoint/2010/main" val="4250561743"/>
      </p:ext>
    </p:extLst>
  </p:cSld>
  <p:clrMapOvr>
    <a:masterClrMapping/>
  </p:clrMapOvr>
  <p:transition spd="med">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Yarn</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“just” a Package manager</a:t>
            </a:r>
          </a:p>
          <a:p>
            <a:pPr>
              <a:spcBef>
                <a:spcPts val="1200"/>
              </a:spcBef>
              <a:buFont typeface="Amatic SC Regular" pitchFamily="2" charset="0"/>
              <a:buChar char="*"/>
            </a:pPr>
            <a:r>
              <a:rPr lang="en-US" dirty="0">
                <a:solidFill>
                  <a:schemeClr val="accent3"/>
                </a:solidFill>
              </a:rPr>
              <a:t>Optimized for performance, package caching</a:t>
            </a:r>
          </a:p>
          <a:p>
            <a:pPr>
              <a:spcBef>
                <a:spcPts val="1200"/>
              </a:spcBef>
              <a:buFont typeface="Amatic SC Regular" pitchFamily="2" charset="0"/>
              <a:buChar char="*"/>
            </a:pPr>
            <a:r>
              <a:rPr lang="en-US" dirty="0">
                <a:solidFill>
                  <a:schemeClr val="accent3"/>
                </a:solidFill>
              </a:rPr>
              <a:t>Lock file</a:t>
            </a:r>
            <a:endParaRPr lang="pl-PL" dirty="0">
              <a:solidFill>
                <a:schemeClr val="accent3"/>
              </a:solidFill>
            </a:endParaRP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39</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4</a:t>
            </a:r>
            <a:endParaRPr lang="pl-PL" kern="0" dirty="0">
              <a:latin typeface="Sketch Gothic" panose="02000506040000020004" pitchFamily="50" charset="0"/>
            </a:endParaRPr>
          </a:p>
        </p:txBody>
      </p:sp>
    </p:spTree>
    <p:extLst>
      <p:ext uri="{BB962C8B-B14F-4D97-AF65-F5344CB8AC3E}">
        <p14:creationId xmlns:p14="http://schemas.microsoft.com/office/powerpoint/2010/main" val="2226656151"/>
      </p:ext>
    </p:extLst>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pl-PL" dirty="0"/>
              <a:t>Web</a:t>
            </a:r>
          </a:p>
        </p:txBody>
      </p:sp>
      <p:sp>
        <p:nvSpPr>
          <p:cNvPr id="4" name="Text Placeholder 3"/>
          <p:cNvSpPr>
            <a:spLocks noGrp="1"/>
          </p:cNvSpPr>
          <p:nvPr>
            <p:ph type="body" sz="quarter" idx="11"/>
          </p:nvPr>
        </p:nvSpPr>
        <p:spPr/>
        <p:txBody>
          <a:bodyPr/>
          <a:lstStyle/>
          <a:p>
            <a:r>
              <a:rPr lang="pl-PL" dirty="0"/>
              <a:t>Non-web</a:t>
            </a:r>
          </a:p>
        </p:txBody>
      </p:sp>
      <p:sp>
        <p:nvSpPr>
          <p:cNvPr id="5" name="Text Placeholder 4"/>
          <p:cNvSpPr>
            <a:spLocks noGrp="1"/>
          </p:cNvSpPr>
          <p:nvPr>
            <p:ph type="body" sz="quarter" idx="12"/>
          </p:nvPr>
        </p:nvSpPr>
        <p:spPr/>
        <p:txBody>
          <a:bodyPr/>
          <a:lstStyle/>
          <a:p>
            <a:r>
              <a:rPr lang="pl-PL" sz="5200" dirty="0">
                <a:latin typeface="+mn-lt"/>
              </a:rPr>
              <a:t>Both </a:t>
            </a:r>
            <a:r>
              <a:rPr lang="pl-PL" sz="5200" dirty="0">
                <a:solidFill>
                  <a:schemeClr val="accent4"/>
                </a:solidFill>
                <a:latin typeface="+mn-lt"/>
              </a:rPr>
              <a:t>client-</a:t>
            </a:r>
            <a:r>
              <a:rPr lang="pl-PL" sz="5200" dirty="0">
                <a:latin typeface="+mn-lt"/>
              </a:rPr>
              <a:t> (</a:t>
            </a:r>
            <a:r>
              <a:rPr lang="pl-PL" sz="5200" strike="sngStrike" dirty="0">
                <a:latin typeface="+mn-lt"/>
              </a:rPr>
              <a:t>interpreted</a:t>
            </a:r>
            <a:r>
              <a:rPr lang="pl-PL" sz="5200" dirty="0">
                <a:latin typeface="+mn-lt"/>
              </a:rPr>
              <a:t> compiled by browsers to CLR nowadays) and </a:t>
            </a:r>
            <a:r>
              <a:rPr lang="pl-PL" sz="5200" dirty="0">
                <a:solidFill>
                  <a:schemeClr val="accent4"/>
                </a:solidFill>
                <a:latin typeface="+mn-lt"/>
              </a:rPr>
              <a:t>server-side</a:t>
            </a:r>
            <a:r>
              <a:rPr lang="pl-PL" sz="5200" dirty="0">
                <a:latin typeface="+mn-lt"/>
              </a:rPr>
              <a:t> (executed by node.js environment)</a:t>
            </a:r>
          </a:p>
        </p:txBody>
      </p:sp>
      <p:sp>
        <p:nvSpPr>
          <p:cNvPr id="6" name="Text Placeholder 5"/>
          <p:cNvSpPr>
            <a:spLocks noGrp="1"/>
          </p:cNvSpPr>
          <p:nvPr>
            <p:ph type="body" sz="quarter" idx="13"/>
          </p:nvPr>
        </p:nvSpPr>
        <p:spPr/>
        <p:txBody>
          <a:bodyPr/>
          <a:lstStyle/>
          <a:p>
            <a:pPr marL="857250" lvl="0" indent="-857250">
              <a:buFont typeface="Amatic SC" pitchFamily="2" charset="0"/>
              <a:buChar char="*"/>
            </a:pPr>
            <a:r>
              <a:rPr lang="pl-PL" sz="5200" dirty="0">
                <a:latin typeface="+mn-lt"/>
              </a:rPr>
              <a:t>Embedded scripting language (e.g. browsers extensions)</a:t>
            </a:r>
          </a:p>
          <a:p>
            <a:pPr marL="857250" lvl="0" indent="-857250">
              <a:buFont typeface="Amatic SC" pitchFamily="2" charset="0"/>
              <a:buChar char="*"/>
            </a:pPr>
            <a:r>
              <a:rPr lang="pl-PL" sz="5200" dirty="0">
                <a:latin typeface="+mn-lt"/>
              </a:rPr>
              <a:t>General purpose scripting language</a:t>
            </a:r>
          </a:p>
          <a:p>
            <a:pPr marL="857250" lvl="0" indent="-857250">
              <a:buFont typeface="Amatic SC" pitchFamily="2" charset="0"/>
              <a:buChar char="*"/>
            </a:pPr>
            <a:r>
              <a:rPr lang="pl-PL" sz="5200" dirty="0">
                <a:latin typeface="+mn-lt"/>
              </a:rPr>
              <a:t>Used as an application platform</a:t>
            </a:r>
          </a:p>
        </p:txBody>
      </p:sp>
      <p:sp>
        <p:nvSpPr>
          <p:cNvPr id="7" name="Text Placeholder 6"/>
          <p:cNvSpPr>
            <a:spLocks noGrp="1"/>
          </p:cNvSpPr>
          <p:nvPr>
            <p:ph type="body" sz="quarter" idx="14"/>
          </p:nvPr>
        </p:nvSpPr>
        <p:spPr/>
        <p:txBody>
          <a:bodyPr/>
          <a:lstStyle/>
          <a:p>
            <a:r>
              <a:rPr lang="pl-PL" sz="15000" dirty="0">
                <a:latin typeface="Sketch Gothic" panose="02000506040000020004" pitchFamily="50" charset="0"/>
              </a:rPr>
              <a:t>Execution Environments</a:t>
            </a:r>
          </a:p>
        </p:txBody>
      </p:sp>
      <p:sp>
        <p:nvSpPr>
          <p:cNvPr id="8" name="Footer Placeholder 7"/>
          <p:cNvSpPr>
            <a:spLocks noGrp="1"/>
          </p:cNvSpPr>
          <p:nvPr>
            <p:ph type="ftr" sz="quarter" idx="3"/>
          </p:nvPr>
        </p:nvSpPr>
        <p:spPr/>
        <p:txBody>
          <a:bodyPr/>
          <a:lstStyle/>
          <a:p>
            <a:r>
              <a:rPr lang="en-US"/>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4</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JavaScript basics</a:t>
            </a: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2</a:t>
            </a:r>
          </a:p>
        </p:txBody>
      </p:sp>
    </p:spTree>
    <p:extLst>
      <p:ext uri="{BB962C8B-B14F-4D97-AF65-F5344CB8AC3E}">
        <p14:creationId xmlns:p14="http://schemas.microsoft.com/office/powerpoint/2010/main" val="92123275"/>
      </p:ext>
    </p:extLst>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5771" y="4838073"/>
            <a:ext cx="13589000" cy="6559270"/>
          </a:xfrm>
        </p:spPr>
        <p:txBody>
          <a:bodyPr/>
          <a:lstStyle/>
          <a:p>
            <a:pPr marL="0" lvl="0" indent="0" algn="ctr">
              <a:spcBef>
                <a:spcPct val="0"/>
              </a:spcBef>
              <a:buSzTx/>
              <a:buNone/>
            </a:pPr>
            <a:r>
              <a:rPr lang="en-US" sz="15000" dirty="0">
                <a:sym typeface="Novecento wide Book" charset="0"/>
              </a:rPr>
              <a:t>Both use</a:t>
            </a:r>
            <a:endParaRPr lang="pl-PL" sz="15000" dirty="0">
              <a:sym typeface="Novecento wide Book" charset="0"/>
            </a:endParaRPr>
          </a:p>
          <a:p>
            <a:pPr marL="0" lvl="0" indent="0" algn="ctr">
              <a:spcBef>
                <a:spcPct val="0"/>
              </a:spcBef>
              <a:buSzTx/>
              <a:buNone/>
            </a:pPr>
            <a:r>
              <a:rPr lang="en-US" sz="15000" b="1" dirty="0" err="1">
                <a:solidFill>
                  <a:srgbClr val="ECB100"/>
                </a:solidFill>
                <a:sym typeface="Novecento wide Book" charset="0"/>
              </a:rPr>
              <a:t>Package.json</a:t>
            </a:r>
            <a:endParaRPr lang="pl-PL" sz="15000" b="1" i="1" dirty="0">
              <a:sym typeface="Novecento wide Book" charset="0"/>
            </a:endParaRP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40</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5</a:t>
            </a:r>
            <a:endParaRPr lang="pl-PL" kern="0" dirty="0">
              <a:latin typeface="Sketch Gothic" panose="02000506040000020004" pitchFamily="50" charset="0"/>
            </a:endParaRPr>
          </a:p>
        </p:txBody>
      </p:sp>
      <p:pic>
        <p:nvPicPr>
          <p:cNvPr id="4" name="Picture 3">
            <a:extLst>
              <a:ext uri="{FF2B5EF4-FFF2-40B4-BE49-F238E27FC236}">
                <a16:creationId xmlns:a16="http://schemas.microsoft.com/office/drawing/2014/main" id="{0D3A8D36-4EEB-4504-8182-8682418A8B8B}"/>
              </a:ext>
            </a:extLst>
          </p:cNvPr>
          <p:cNvPicPr>
            <a:picLocks noChangeAspect="1"/>
          </p:cNvPicPr>
          <p:nvPr/>
        </p:nvPicPr>
        <p:blipFill>
          <a:blip r:embed="rId3"/>
          <a:stretch>
            <a:fillRect/>
          </a:stretch>
        </p:blipFill>
        <p:spPr>
          <a:xfrm>
            <a:off x="13994771" y="3974166"/>
            <a:ext cx="6960858" cy="6559270"/>
          </a:xfrm>
          <a:prstGeom prst="rect">
            <a:avLst/>
          </a:prstGeom>
          <a:ln w="12700">
            <a:solidFill>
              <a:schemeClr val="accent3"/>
            </a:solidFill>
          </a:ln>
        </p:spPr>
      </p:pic>
    </p:spTree>
    <p:extLst>
      <p:ext uri="{BB962C8B-B14F-4D97-AF65-F5344CB8AC3E}">
        <p14:creationId xmlns:p14="http://schemas.microsoft.com/office/powerpoint/2010/main" val="3583467820"/>
      </p:ext>
    </p:extLst>
  </p:cSld>
  <p:clrMapOvr>
    <a:masterClrMapping/>
  </p:clrMapOvr>
  <p:transition spd="med">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Task Runners:</a:t>
            </a:r>
            <a:endParaRPr lang="pl-PL" dirty="0"/>
          </a:p>
          <a:p>
            <a:r>
              <a:rPr lang="en-US" b="1" dirty="0">
                <a:solidFill>
                  <a:schemeClr val="accent1"/>
                </a:solidFill>
              </a:rPr>
              <a:t>Grunt, Gulp, DIY scripts</a:t>
            </a:r>
            <a:endParaRPr lang="pl-PL" b="1" i="1" dirty="0"/>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6</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41</a:t>
            </a:fld>
            <a:endParaRPr lang="en-US" dirty="0">
              <a:solidFill>
                <a:srgbClr val="FFFFFF"/>
              </a:solidFill>
            </a:endParaRPr>
          </a:p>
        </p:txBody>
      </p:sp>
    </p:spTree>
    <p:extLst>
      <p:ext uri="{BB962C8B-B14F-4D97-AF65-F5344CB8AC3E}">
        <p14:creationId xmlns:p14="http://schemas.microsoft.com/office/powerpoint/2010/main" val="1347685566"/>
      </p:ext>
    </p:extLst>
  </p:cSld>
  <p:clrMapOvr>
    <a:masterClrMapping/>
  </p:clrMapOvr>
  <p:transition spd="slow">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Grunt</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Declarative configuration</a:t>
            </a:r>
          </a:p>
          <a:p>
            <a:pPr>
              <a:spcBef>
                <a:spcPts val="1200"/>
              </a:spcBef>
              <a:buFont typeface="Amatic SC Regular" pitchFamily="2" charset="0"/>
              <a:buChar char="*"/>
            </a:pPr>
            <a:r>
              <a:rPr lang="en-US" dirty="0">
                <a:solidFill>
                  <a:schemeClr val="accent3"/>
                </a:solidFill>
              </a:rPr>
              <a:t>File-based processing</a:t>
            </a:r>
          </a:p>
          <a:p>
            <a:pPr>
              <a:spcBef>
                <a:spcPts val="1200"/>
              </a:spcBef>
              <a:buFont typeface="Amatic SC Regular" pitchFamily="2" charset="0"/>
              <a:buChar char="*"/>
            </a:pPr>
            <a:r>
              <a:rPr lang="en-US" dirty="0">
                <a:solidFill>
                  <a:schemeClr val="accent3"/>
                </a:solidFill>
              </a:rPr>
              <a:t>Relies on plugins</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42</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7</a:t>
            </a:r>
            <a:endParaRPr lang="pl-PL" kern="0" dirty="0">
              <a:latin typeface="Sketch Gothic" panose="02000506040000020004" pitchFamily="50" charset="0"/>
            </a:endParaRPr>
          </a:p>
        </p:txBody>
      </p:sp>
      <p:pic>
        <p:nvPicPr>
          <p:cNvPr id="1026" name="Picture 2" descr="https://gruntjs.com/img/og.png">
            <a:extLst>
              <a:ext uri="{FF2B5EF4-FFF2-40B4-BE49-F238E27FC236}">
                <a16:creationId xmlns:a16="http://schemas.microsoft.com/office/drawing/2014/main" id="{B5207E7E-864E-4BBC-9979-E9C6E62A3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0256" y="4582885"/>
            <a:ext cx="6110515" cy="611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096885"/>
      </p:ext>
    </p:extLst>
  </p:cSld>
  <p:clrMapOvr>
    <a:masterClrMapping/>
  </p:clrMapOvr>
  <p:transition spd="med">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Gulp</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Configuration = Code</a:t>
            </a:r>
          </a:p>
          <a:p>
            <a:pPr>
              <a:spcBef>
                <a:spcPts val="1200"/>
              </a:spcBef>
              <a:buFont typeface="Amatic SC Regular" pitchFamily="2" charset="0"/>
              <a:buChar char="*"/>
            </a:pPr>
            <a:r>
              <a:rPr lang="en-US" dirty="0">
                <a:solidFill>
                  <a:schemeClr val="accent3"/>
                </a:solidFill>
              </a:rPr>
              <a:t>In-memory, stream-based processing</a:t>
            </a:r>
          </a:p>
          <a:p>
            <a:pPr>
              <a:spcBef>
                <a:spcPts val="1200"/>
              </a:spcBef>
              <a:buFont typeface="Amatic SC Regular" pitchFamily="2" charset="0"/>
              <a:buChar char="*"/>
            </a:pPr>
            <a:r>
              <a:rPr lang="en-US" dirty="0">
                <a:solidFill>
                  <a:schemeClr val="accent3"/>
                </a:solidFill>
              </a:rPr>
              <a:t>Still relies on plugins</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43</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8</a:t>
            </a:r>
            <a:endParaRPr lang="pl-PL" kern="0" dirty="0">
              <a:latin typeface="Sketch Gothic" panose="02000506040000020004" pitchFamily="50" charset="0"/>
            </a:endParaRPr>
          </a:p>
        </p:txBody>
      </p:sp>
      <p:pic>
        <p:nvPicPr>
          <p:cNvPr id="2050" name="Picture 2" descr="https://raw.githubusercontent.com/gulpjs/artwork/master/gulp-2x.png">
            <a:extLst>
              <a:ext uri="{FF2B5EF4-FFF2-40B4-BE49-F238E27FC236}">
                <a16:creationId xmlns:a16="http://schemas.microsoft.com/office/drawing/2014/main" id="{C08E2919-E083-4FBB-9542-DDAB908FA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0800" y="3808519"/>
            <a:ext cx="3109686" cy="695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124126"/>
      </p:ext>
    </p:extLst>
  </p:cSld>
  <p:clrMapOvr>
    <a:masterClrMapping/>
  </p:clrMapOvr>
  <p:transition spd="med">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DIY (</a:t>
            </a:r>
            <a:r>
              <a:rPr lang="en-US" sz="16600" b="1" dirty="0" err="1">
                <a:solidFill>
                  <a:schemeClr val="accent4"/>
                </a:solidFill>
              </a:rPr>
              <a:t>npm</a:t>
            </a:r>
            <a:r>
              <a:rPr lang="en-US" sz="16600" b="1" dirty="0">
                <a:solidFill>
                  <a:schemeClr val="accent4"/>
                </a:solidFill>
              </a:rPr>
              <a:t>) scripts</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Just your code</a:t>
            </a:r>
          </a:p>
          <a:p>
            <a:pPr>
              <a:spcBef>
                <a:spcPts val="1200"/>
              </a:spcBef>
              <a:buFont typeface="Amatic SC Regular" pitchFamily="2" charset="0"/>
              <a:buChar char="*"/>
            </a:pPr>
            <a:r>
              <a:rPr lang="en-US" dirty="0">
                <a:solidFill>
                  <a:schemeClr val="accent3"/>
                </a:solidFill>
              </a:rPr>
              <a:t>Or a single command line</a:t>
            </a:r>
          </a:p>
          <a:p>
            <a:pPr>
              <a:spcBef>
                <a:spcPts val="1200"/>
              </a:spcBef>
              <a:buFont typeface="Amatic SC Regular" pitchFamily="2" charset="0"/>
              <a:buChar char="*"/>
            </a:pPr>
            <a:r>
              <a:rPr lang="en-US" dirty="0">
                <a:solidFill>
                  <a:schemeClr val="accent3"/>
                </a:solidFill>
              </a:rPr>
              <a:t>Executed by NPM</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44</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9</a:t>
            </a:r>
            <a:endParaRPr lang="pl-PL" kern="0" dirty="0">
              <a:latin typeface="Sketch Gothic" panose="02000506040000020004" pitchFamily="50" charset="0"/>
            </a:endParaRPr>
          </a:p>
        </p:txBody>
      </p:sp>
    </p:spTree>
    <p:extLst>
      <p:ext uri="{BB962C8B-B14F-4D97-AF65-F5344CB8AC3E}">
        <p14:creationId xmlns:p14="http://schemas.microsoft.com/office/powerpoint/2010/main" val="2665097505"/>
      </p:ext>
    </p:extLst>
  </p:cSld>
  <p:clrMapOvr>
    <a:masterClrMapping/>
  </p:clrMapOvr>
  <p:transition spd="med">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Compilers/</a:t>
            </a:r>
            <a:r>
              <a:rPr lang="en-US" dirty="0" err="1"/>
              <a:t>Transpilers</a:t>
            </a:r>
            <a:r>
              <a:rPr lang="en-US" dirty="0"/>
              <a:t>:</a:t>
            </a:r>
            <a:endParaRPr lang="pl-PL" dirty="0"/>
          </a:p>
          <a:p>
            <a:r>
              <a:rPr lang="en-US" b="1" dirty="0">
                <a:solidFill>
                  <a:schemeClr val="accent1"/>
                </a:solidFill>
              </a:rPr>
              <a:t>Millions of them</a:t>
            </a:r>
          </a:p>
          <a:p>
            <a:pPr lvl="0"/>
            <a:r>
              <a:rPr lang="en-US" sz="5000" dirty="0">
                <a:solidFill>
                  <a:srgbClr val="F0AA1F"/>
                </a:solidFill>
                <a:sym typeface="Oswald Light" charset="0"/>
              </a:rPr>
              <a:t>(but mainly </a:t>
            </a:r>
            <a:r>
              <a:rPr lang="en-US" sz="5000" b="1" dirty="0">
                <a:solidFill>
                  <a:srgbClr val="F0AA1F"/>
                </a:solidFill>
                <a:sym typeface="Oswald Light" charset="0"/>
              </a:rPr>
              <a:t>Babel</a:t>
            </a:r>
            <a:r>
              <a:rPr lang="en-US" sz="5000" dirty="0">
                <a:solidFill>
                  <a:srgbClr val="F0AA1F"/>
                </a:solidFill>
                <a:sym typeface="Oswald Light" charset="0"/>
              </a:rPr>
              <a:t>)</a:t>
            </a:r>
            <a:endParaRPr lang="pl-PL" b="1" i="1" dirty="0"/>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10</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45</a:t>
            </a:fld>
            <a:endParaRPr lang="en-US" dirty="0">
              <a:solidFill>
                <a:srgbClr val="FFFFFF"/>
              </a:solidFill>
            </a:endParaRPr>
          </a:p>
        </p:txBody>
      </p:sp>
    </p:spTree>
    <p:extLst>
      <p:ext uri="{BB962C8B-B14F-4D97-AF65-F5344CB8AC3E}">
        <p14:creationId xmlns:p14="http://schemas.microsoft.com/office/powerpoint/2010/main" val="578196414"/>
      </p:ext>
    </p:extLst>
  </p:cSld>
  <p:clrMapOvr>
    <a:masterClrMapping/>
  </p:clrMapOvr>
  <p:transition spd="slow">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Babel</a:t>
            </a:r>
          </a:p>
          <a:p>
            <a:pPr marL="0" lvl="0" indent="0" algn="ctr">
              <a:spcBef>
                <a:spcPct val="0"/>
              </a:spcBef>
              <a:buSzTx/>
              <a:buNone/>
            </a:pPr>
            <a:r>
              <a:rPr lang="en-US" sz="15000" dirty="0">
                <a:sym typeface="Novecento wide Book" charset="0"/>
              </a:rPr>
              <a:t>Cutting edge JS</a:t>
            </a:r>
            <a:br>
              <a:rPr lang="en-US" sz="15000" dirty="0">
                <a:solidFill>
                  <a:schemeClr val="accent3"/>
                </a:solidFill>
                <a:sym typeface="Novecento wide Book" charset="0"/>
              </a:rPr>
            </a:br>
            <a:r>
              <a:rPr lang="en-US" sz="10400" dirty="0">
                <a:solidFill>
                  <a:schemeClr val="accent3"/>
                </a:solidFill>
                <a:sym typeface="Novecento wide Book" charset="0"/>
              </a:rPr>
              <a:t>\/</a:t>
            </a:r>
          </a:p>
          <a:p>
            <a:pPr marL="0" lvl="0" indent="0" algn="ctr">
              <a:spcBef>
                <a:spcPct val="0"/>
              </a:spcBef>
              <a:buSzTx/>
              <a:buNone/>
            </a:pPr>
            <a:r>
              <a:rPr lang="en-US" sz="15000" dirty="0">
                <a:solidFill>
                  <a:schemeClr val="accent3"/>
                </a:solidFill>
                <a:sym typeface="Novecento wide Book" charset="0"/>
              </a:rPr>
              <a:t>Ordinary </a:t>
            </a:r>
            <a:r>
              <a:rPr lang="en-US" sz="15000" dirty="0" err="1">
                <a:solidFill>
                  <a:schemeClr val="accent3"/>
                </a:solidFill>
                <a:sym typeface="Novecento wide Book" charset="0"/>
              </a:rPr>
              <a:t>ECMAscript</a:t>
            </a:r>
            <a:br>
              <a:rPr lang="en-US" sz="15000" dirty="0">
                <a:solidFill>
                  <a:schemeClr val="accent3"/>
                </a:solidFill>
                <a:sym typeface="Novecento wide Book" charset="0"/>
              </a:rPr>
            </a:br>
            <a:endParaRPr lang="en-US" sz="15000" dirty="0">
              <a:sym typeface="Novecento wide Book" charset="0"/>
            </a:endParaRP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46</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11</a:t>
            </a:r>
            <a:endParaRPr lang="pl-PL" kern="0" dirty="0">
              <a:latin typeface="Sketch Gothic" panose="02000506040000020004" pitchFamily="50" charset="0"/>
            </a:endParaRPr>
          </a:p>
        </p:txBody>
      </p:sp>
    </p:spTree>
    <p:extLst>
      <p:ext uri="{BB962C8B-B14F-4D97-AF65-F5344CB8AC3E}">
        <p14:creationId xmlns:p14="http://schemas.microsoft.com/office/powerpoint/2010/main" val="4285400522"/>
      </p:ext>
    </p:extLst>
  </p:cSld>
  <p:clrMapOvr>
    <a:masterClrMapping/>
  </p:clrMapOvr>
  <p:transition spd="med">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Typescript</a:t>
            </a:r>
          </a:p>
          <a:p>
            <a:pPr marL="0" lvl="0" indent="0" algn="ctr">
              <a:spcBef>
                <a:spcPct val="0"/>
              </a:spcBef>
              <a:buSzTx/>
              <a:buNone/>
            </a:pPr>
            <a:r>
              <a:rPr lang="en-US" sz="15000" dirty="0">
                <a:sym typeface="Novecento wide Book" charset="0"/>
              </a:rPr>
              <a:t>Cutting edge JS (with types)</a:t>
            </a:r>
            <a:br>
              <a:rPr lang="en-US" sz="15000" dirty="0">
                <a:solidFill>
                  <a:schemeClr val="accent3"/>
                </a:solidFill>
                <a:sym typeface="Novecento wide Book" charset="0"/>
              </a:rPr>
            </a:br>
            <a:r>
              <a:rPr lang="en-US" sz="10400" dirty="0">
                <a:solidFill>
                  <a:schemeClr val="accent3"/>
                </a:solidFill>
                <a:sym typeface="Novecento wide Book" charset="0"/>
              </a:rPr>
              <a:t>\/</a:t>
            </a:r>
          </a:p>
          <a:p>
            <a:pPr marL="0" lvl="0" indent="0" algn="ctr">
              <a:spcBef>
                <a:spcPct val="0"/>
              </a:spcBef>
              <a:buSzTx/>
              <a:buNone/>
            </a:pPr>
            <a:r>
              <a:rPr lang="en-US" sz="15000" dirty="0">
                <a:solidFill>
                  <a:schemeClr val="accent3"/>
                </a:solidFill>
                <a:sym typeface="Novecento wide Book" charset="0"/>
              </a:rPr>
              <a:t>Ordinary </a:t>
            </a:r>
            <a:r>
              <a:rPr lang="en-US" sz="15000" dirty="0" err="1">
                <a:solidFill>
                  <a:schemeClr val="accent3"/>
                </a:solidFill>
                <a:sym typeface="Novecento wide Book" charset="0"/>
              </a:rPr>
              <a:t>ECMAscript</a:t>
            </a:r>
            <a:br>
              <a:rPr lang="en-US" sz="15000" dirty="0">
                <a:solidFill>
                  <a:schemeClr val="accent3"/>
                </a:solidFill>
                <a:sym typeface="Novecento wide Book" charset="0"/>
              </a:rPr>
            </a:br>
            <a:endParaRPr lang="en-US" sz="15000" dirty="0">
              <a:sym typeface="Novecento wide Book" charset="0"/>
            </a:endParaRP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47</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12</a:t>
            </a:r>
            <a:endParaRPr lang="pl-PL" kern="0" dirty="0">
              <a:latin typeface="Sketch Gothic" panose="02000506040000020004" pitchFamily="50" charset="0"/>
            </a:endParaRPr>
          </a:p>
        </p:txBody>
      </p:sp>
    </p:spTree>
    <p:extLst>
      <p:ext uri="{BB962C8B-B14F-4D97-AF65-F5344CB8AC3E}">
        <p14:creationId xmlns:p14="http://schemas.microsoft.com/office/powerpoint/2010/main" val="4260468602"/>
      </p:ext>
    </p:extLst>
  </p:cSld>
  <p:clrMapOvr>
    <a:masterClrMapping/>
  </p:clrMapOvr>
  <p:transition spd="med">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The rest</a:t>
            </a:r>
          </a:p>
          <a:p>
            <a:pPr lvl="0">
              <a:spcBef>
                <a:spcPts val="1200"/>
              </a:spcBef>
              <a:buFont typeface="Amatic SC Regular" pitchFamily="2" charset="0"/>
              <a:buChar char="*"/>
            </a:pPr>
            <a:r>
              <a:rPr lang="en-US" dirty="0"/>
              <a:t>‘alternative’ JS syntax languages (ex. – </a:t>
            </a:r>
            <a:r>
              <a:rPr lang="en-US" dirty="0" err="1"/>
              <a:t>CoffeeScript</a:t>
            </a:r>
            <a:r>
              <a:rPr lang="en-US" dirty="0"/>
              <a:t>)</a:t>
            </a:r>
          </a:p>
          <a:p>
            <a:pPr lvl="0">
              <a:spcBef>
                <a:spcPts val="1200"/>
              </a:spcBef>
              <a:buFont typeface="Amatic SC Regular" pitchFamily="2" charset="0"/>
              <a:buChar char="*"/>
            </a:pPr>
            <a:r>
              <a:rPr lang="en-US" dirty="0"/>
              <a:t>Full blown runtime environments (Scala.js, Elm)</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48</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13</a:t>
            </a:r>
            <a:endParaRPr lang="pl-PL" kern="0" dirty="0">
              <a:latin typeface="Sketch Gothic" panose="02000506040000020004" pitchFamily="50" charset="0"/>
            </a:endParaRPr>
          </a:p>
        </p:txBody>
      </p:sp>
    </p:spTree>
    <p:extLst>
      <p:ext uri="{BB962C8B-B14F-4D97-AF65-F5344CB8AC3E}">
        <p14:creationId xmlns:p14="http://schemas.microsoft.com/office/powerpoint/2010/main" val="696353970"/>
      </p:ext>
    </p:extLst>
  </p:cSld>
  <p:clrMapOvr>
    <a:masterClrMapping/>
  </p:clrMapOvr>
  <p:transition spd="med">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Bundlers:</a:t>
            </a:r>
            <a:endParaRPr lang="pl-PL" dirty="0"/>
          </a:p>
          <a:p>
            <a:r>
              <a:rPr lang="en-US" b="1" dirty="0">
                <a:solidFill>
                  <a:schemeClr val="accent1"/>
                </a:solidFill>
              </a:rPr>
              <a:t>The ‘pack it for the browser’ gizmo</a:t>
            </a:r>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14</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49</a:t>
            </a:fld>
            <a:endParaRPr lang="en-US" dirty="0">
              <a:solidFill>
                <a:srgbClr val="FFFFFF"/>
              </a:solidFill>
            </a:endParaRPr>
          </a:p>
        </p:txBody>
      </p:sp>
    </p:spTree>
    <p:extLst>
      <p:ext uri="{BB962C8B-B14F-4D97-AF65-F5344CB8AC3E}">
        <p14:creationId xmlns:p14="http://schemas.microsoft.com/office/powerpoint/2010/main" val="1985452625"/>
      </p:ext>
    </p:extLst>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7"/>
          </p:nvPr>
        </p:nvSpPr>
        <p:spPr/>
        <p:txBody>
          <a:bodyPr/>
          <a:lstStyle/>
          <a:p>
            <a:r>
              <a:rPr lang="pl-PL" b="1" dirty="0">
                <a:solidFill>
                  <a:schemeClr val="accent4"/>
                </a:solidFill>
                <a:latin typeface="Amatic SC Regular" pitchFamily="2" charset="0"/>
              </a:rPr>
              <a:t>OLOO</a:t>
            </a:r>
            <a:r>
              <a:rPr lang="pl-PL" b="1" dirty="0">
                <a:solidFill>
                  <a:schemeClr val="accent5"/>
                </a:solidFill>
                <a:latin typeface="Amatic SC Regular" pitchFamily="2" charset="0"/>
              </a:rPr>
              <a:t>*</a:t>
            </a:r>
            <a:r>
              <a:rPr lang="pl-PL" b="1" dirty="0">
                <a:solidFill>
                  <a:schemeClr val="accent4"/>
                </a:solidFill>
                <a:latin typeface="Amatic SC Regular" pitchFamily="2" charset="0"/>
              </a:rPr>
              <a:t> („can do”) </a:t>
            </a:r>
          </a:p>
        </p:txBody>
      </p:sp>
      <p:sp>
        <p:nvSpPr>
          <p:cNvPr id="4" name="Text Placeholder 3"/>
          <p:cNvSpPr>
            <a:spLocks noGrp="1"/>
          </p:cNvSpPr>
          <p:nvPr>
            <p:ph type="body" sz="quarter" idx="28"/>
          </p:nvPr>
        </p:nvSpPr>
        <p:spPr/>
        <p:txBody>
          <a:bodyPr/>
          <a:lstStyle/>
          <a:p>
            <a:r>
              <a:rPr lang="pl-PL" dirty="0">
                <a:solidFill>
                  <a:schemeClr val="accent3"/>
                </a:solidFill>
                <a:latin typeface="Amatic SC Regular" pitchFamily="2" charset="0"/>
              </a:rPr>
              <a:t>Inheritance („is a”)</a:t>
            </a:r>
          </a:p>
        </p:txBody>
      </p:sp>
      <p:sp>
        <p:nvSpPr>
          <p:cNvPr id="5" name="Text Placeholder 4"/>
          <p:cNvSpPr>
            <a:spLocks noGrp="1"/>
          </p:cNvSpPr>
          <p:nvPr>
            <p:ph type="body" sz="quarter" idx="29"/>
          </p:nvPr>
        </p:nvSpPr>
        <p:spPr/>
        <p:txBody>
          <a:bodyPr/>
          <a:lstStyle/>
          <a:p>
            <a:pPr>
              <a:buFont typeface="Amatic SC" pitchFamily="2" charset="0"/>
              <a:buChar char="*"/>
            </a:pPr>
            <a:r>
              <a:rPr lang="pl-PL" dirty="0">
                <a:latin typeface="+mn-lt"/>
              </a:rPr>
              <a:t>Creating objects directly from other objects</a:t>
            </a:r>
          </a:p>
          <a:p>
            <a:pPr>
              <a:buFont typeface="Amatic SC" pitchFamily="2" charset="0"/>
              <a:buChar char="*"/>
            </a:pPr>
            <a:r>
              <a:rPr lang="pl-PL" dirty="0">
                <a:latin typeface="+mn-lt"/>
              </a:rPr>
              <a:t>Behaviour delegation</a:t>
            </a:r>
          </a:p>
          <a:p>
            <a:pPr>
              <a:buFont typeface="Amatic SC" pitchFamily="2" charset="0"/>
              <a:buChar char="*"/>
            </a:pPr>
            <a:r>
              <a:rPr lang="pl-PL" dirty="0">
                <a:latin typeface="+mn-lt"/>
              </a:rPr>
              <a:t>Composability</a:t>
            </a:r>
          </a:p>
          <a:p>
            <a:pPr>
              <a:buFont typeface="Amatic SC" pitchFamily="2" charset="0"/>
              <a:buChar char="*"/>
            </a:pPr>
            <a:r>
              <a:rPr lang="pl-PL" dirty="0">
                <a:latin typeface="+mn-lt"/>
              </a:rPr>
              <a:t>Extending objects dynamically</a:t>
            </a:r>
          </a:p>
        </p:txBody>
      </p:sp>
      <p:sp>
        <p:nvSpPr>
          <p:cNvPr id="6" name="Text Placeholder 5"/>
          <p:cNvSpPr>
            <a:spLocks noGrp="1"/>
          </p:cNvSpPr>
          <p:nvPr>
            <p:ph type="body" sz="quarter" idx="30"/>
          </p:nvPr>
        </p:nvSpPr>
        <p:spPr/>
        <p:txBody>
          <a:bodyPr/>
          <a:lstStyle/>
          <a:p>
            <a:pPr>
              <a:buFont typeface="Amatic SC" pitchFamily="2" charset="0"/>
              <a:buChar char="*"/>
            </a:pPr>
            <a:r>
              <a:rPr lang="pl-PL" dirty="0">
                <a:latin typeface="+mn-lt"/>
              </a:rPr>
              <a:t>Tightly couples base class with inherited ones</a:t>
            </a:r>
          </a:p>
          <a:p>
            <a:pPr>
              <a:buFont typeface="Amatic SC" pitchFamily="2" charset="0"/>
              <a:buChar char="*"/>
            </a:pPr>
            <a:r>
              <a:rPr lang="pl-PL" dirty="0">
                <a:latin typeface="+mn-lt"/>
              </a:rPr>
              <a:t>Must know the desired properties of inherited object before instantiation</a:t>
            </a:r>
          </a:p>
          <a:p>
            <a:endParaRPr lang="pl-PL" dirty="0">
              <a:latin typeface="+mn-lt"/>
            </a:endParaRPr>
          </a:p>
          <a:p>
            <a:endParaRPr lang="pl-PL" dirty="0">
              <a:latin typeface="+mn-lt"/>
            </a:endParaRPr>
          </a:p>
        </p:txBody>
      </p:sp>
      <p:sp>
        <p:nvSpPr>
          <p:cNvPr id="7" name="Footer Placeholder 6"/>
          <p:cNvSpPr>
            <a:spLocks noGrp="1"/>
          </p:cNvSpPr>
          <p:nvPr>
            <p:ph type="ftr" sz="quarter" idx="3"/>
          </p:nvPr>
        </p:nvSpPr>
        <p:spPr/>
        <p:txBody>
          <a:bodyPr/>
          <a:lstStyle/>
          <a:p>
            <a:r>
              <a:rPr lang="en-US"/>
              <a:t>JIT Frontend Bootcamp  |  Karol Kowalczuk, Łukasz Wiśniewski</a:t>
            </a:r>
            <a:endParaRPr lang="en-US" dirty="0"/>
          </a:p>
        </p:txBody>
      </p:sp>
      <p:sp>
        <p:nvSpPr>
          <p:cNvPr id="8" name="Date Placeholder 7"/>
          <p:cNvSpPr>
            <a:spLocks noGrp="1"/>
          </p:cNvSpPr>
          <p:nvPr>
            <p:ph type="dt" sz="half" idx="2"/>
          </p:nvPr>
        </p:nvSpPr>
        <p:spPr/>
        <p:txBody>
          <a:bodyPr/>
          <a:lstStyle/>
          <a:p>
            <a:r>
              <a:rPr lang="pl-PL"/>
              <a:t>January 2018</a:t>
            </a:r>
            <a:endParaRPr lang="en-US" dirty="0"/>
          </a:p>
        </p:txBody>
      </p:sp>
      <p:sp>
        <p:nvSpPr>
          <p:cNvPr id="9" name="Slide Number Placeholder 8"/>
          <p:cNvSpPr>
            <a:spLocks noGrp="1"/>
          </p:cNvSpPr>
          <p:nvPr>
            <p:ph type="sldNum" sz="quarter" idx="4"/>
          </p:nvPr>
        </p:nvSpPr>
        <p:spPr/>
        <p:txBody>
          <a:bodyPr/>
          <a:lstStyle/>
          <a:p>
            <a:fld id="{8E1C36C4-E9D3-A641-AE45-47024B03D7E5}" type="slidenum">
              <a:rPr lang="en-US" smtClean="0"/>
              <a:pPr/>
              <a:t>5</a:t>
            </a:fld>
            <a:endParaRPr lang="en-US" dirty="0"/>
          </a:p>
        </p:txBody>
      </p:sp>
      <p:sp>
        <p:nvSpPr>
          <p:cNvPr id="1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JavaScript basics</a:t>
            </a:r>
          </a:p>
        </p:txBody>
      </p:sp>
      <p:sp>
        <p:nvSpPr>
          <p:cNvPr id="1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3</a:t>
            </a:r>
          </a:p>
        </p:txBody>
      </p:sp>
      <p:sp>
        <p:nvSpPr>
          <p:cNvPr id="12" name="Text Placeholder 2"/>
          <p:cNvSpPr txBox="1">
            <a:spLocks/>
          </p:cNvSpPr>
          <p:nvPr/>
        </p:nvSpPr>
        <p:spPr>
          <a:xfrm>
            <a:off x="2470920" y="11119734"/>
            <a:ext cx="9361040" cy="549540"/>
          </a:xfrm>
          <a:prstGeom prst="rect">
            <a:avLst/>
          </a:prstGeom>
        </p:spPr>
        <p:txBody>
          <a:bodyPr vert="horz" anchor="ctr"/>
          <a:lstStyle>
            <a:lvl1pPr marL="0" indent="0" algn="l" rtl="0" fontAlgn="base">
              <a:lnSpc>
                <a:spcPct val="80000"/>
              </a:lnSpc>
              <a:spcBef>
                <a:spcPts val="9300"/>
              </a:spcBef>
              <a:spcAft>
                <a:spcPct val="0"/>
              </a:spcAft>
              <a:buSzPct val="96000"/>
              <a:buNone/>
              <a:defRPr sz="12500" b="0" i="0">
                <a:solidFill>
                  <a:schemeClr val="accent1"/>
                </a:solidFill>
                <a:latin typeface="+mj-lt"/>
                <a:ea typeface="+mn-ea"/>
                <a:cs typeface="Amatic SC Regular"/>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Amatic SC Regular"/>
                <a:ea typeface="+mn-ea"/>
                <a:cs typeface="Amatic SC Regular"/>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r>
              <a:rPr lang="pl-PL" sz="4000" b="1" kern="0" dirty="0">
                <a:solidFill>
                  <a:schemeClr val="accent5"/>
                </a:solidFill>
                <a:latin typeface="Amatic SC Regular" pitchFamily="2" charset="0"/>
              </a:rPr>
              <a:t>* </a:t>
            </a:r>
            <a:r>
              <a:rPr lang="pl-PL" sz="4000" b="1" kern="0" dirty="0">
                <a:solidFill>
                  <a:schemeClr val="accent3"/>
                </a:solidFill>
                <a:latin typeface="Amatic SC Regular" pitchFamily="2" charset="0"/>
              </a:rPr>
              <a:t>objects-linked-to-other-objects</a:t>
            </a:r>
            <a:endParaRPr lang="pl-PL" sz="4000" b="1" kern="0" dirty="0">
              <a:solidFill>
                <a:schemeClr val="accent5"/>
              </a:solidFill>
              <a:latin typeface="Amatic SC Regular" pitchFamily="2" charset="0"/>
            </a:endParaRPr>
          </a:p>
        </p:txBody>
      </p:sp>
      <p:sp>
        <p:nvSpPr>
          <p:cNvPr id="14" name="Text Placeholder 6"/>
          <p:cNvSpPr txBox="1">
            <a:spLocks/>
          </p:cNvSpPr>
          <p:nvPr/>
        </p:nvSpPr>
        <p:spPr>
          <a:xfrm>
            <a:off x="2398713" y="2155628"/>
            <a:ext cx="19226335" cy="2030080"/>
          </a:xfrm>
          <a:prstGeom prst="rect">
            <a:avLst/>
          </a:prstGeom>
        </p:spPr>
        <p:txBody>
          <a:bodyPr/>
          <a:lst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indent="0">
              <a:buNone/>
            </a:pPr>
            <a:r>
              <a:rPr lang="pl-PL" sz="13000" kern="0" dirty="0">
                <a:latin typeface="Sketch Gothic" panose="02000506040000020004" pitchFamily="50" charset="0"/>
              </a:rPr>
              <a:t>OOP</a:t>
            </a:r>
          </a:p>
        </p:txBody>
      </p:sp>
    </p:spTree>
    <p:extLst>
      <p:ext uri="{BB962C8B-B14F-4D97-AF65-F5344CB8AC3E}">
        <p14:creationId xmlns:p14="http://schemas.microsoft.com/office/powerpoint/2010/main" val="1857754836"/>
      </p:ext>
    </p:extLst>
  </p:cSld>
  <p:clrMapOvr>
    <a:masterClrMapping/>
  </p:clrMapOvr>
  <p:transition spd="med">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Before</a:t>
            </a:r>
          </a:p>
          <a:p>
            <a:pPr lvl="0">
              <a:spcBef>
                <a:spcPts val="1200"/>
              </a:spcBef>
              <a:buFont typeface="Amatic SC Regular" pitchFamily="2" charset="0"/>
              <a:buChar char="*"/>
            </a:pPr>
            <a:r>
              <a:rPr lang="en-US" dirty="0"/>
              <a:t>&lt;script&gt;, &lt;link&gt;, &lt;style&gt; managed by hand</a:t>
            </a:r>
          </a:p>
          <a:p>
            <a:pPr lvl="0">
              <a:spcBef>
                <a:spcPts val="1200"/>
              </a:spcBef>
              <a:buFont typeface="Amatic SC Regular" pitchFamily="2" charset="0"/>
              <a:buChar char="*"/>
            </a:pPr>
            <a:r>
              <a:rPr lang="en-US" dirty="0"/>
              <a:t>Should A.js be before, or after B.js?</a:t>
            </a:r>
          </a:p>
          <a:p>
            <a:pPr lvl="0">
              <a:spcBef>
                <a:spcPts val="1200"/>
              </a:spcBef>
              <a:buFont typeface="Amatic SC Regular" pitchFamily="2" charset="0"/>
              <a:buChar char="*"/>
            </a:pPr>
            <a:r>
              <a:rPr lang="en-US" dirty="0"/>
              <a:t>Global variables</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50</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15</a:t>
            </a:r>
            <a:endParaRPr lang="pl-PL" kern="0" dirty="0">
              <a:latin typeface="Sketch Gothic" panose="02000506040000020004" pitchFamily="50" charset="0"/>
            </a:endParaRPr>
          </a:p>
        </p:txBody>
      </p:sp>
    </p:spTree>
    <p:extLst>
      <p:ext uri="{BB962C8B-B14F-4D97-AF65-F5344CB8AC3E}">
        <p14:creationId xmlns:p14="http://schemas.microsoft.com/office/powerpoint/2010/main" val="2052130635"/>
      </p:ext>
    </p:extLst>
  </p:cSld>
  <p:clrMapOvr>
    <a:masterClrMapping/>
  </p:clrMapOvr>
  <p:transition spd="med">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After (</a:t>
            </a:r>
            <a:r>
              <a:rPr lang="en-US" sz="16600" b="1" dirty="0" err="1">
                <a:solidFill>
                  <a:schemeClr val="accent4"/>
                </a:solidFill>
              </a:rPr>
              <a:t>Webpack</a:t>
            </a:r>
            <a:r>
              <a:rPr lang="en-US" sz="16600" b="1" dirty="0">
                <a:solidFill>
                  <a:schemeClr val="accent4"/>
                </a:solidFill>
              </a:rPr>
              <a:t>)</a:t>
            </a:r>
          </a:p>
          <a:p>
            <a:pPr lvl="0">
              <a:spcBef>
                <a:spcPts val="1200"/>
              </a:spcBef>
              <a:buFont typeface="Amatic SC Regular" pitchFamily="2" charset="0"/>
              <a:buChar char="*"/>
            </a:pPr>
            <a:r>
              <a:rPr lang="en-US" dirty="0"/>
              <a:t>Look Ma, a single JS file!</a:t>
            </a:r>
          </a:p>
          <a:p>
            <a:pPr lvl="0">
              <a:spcBef>
                <a:spcPts val="1200"/>
              </a:spcBef>
              <a:buFont typeface="Amatic SC Regular" pitchFamily="2" charset="0"/>
              <a:buChar char="*"/>
            </a:pPr>
            <a:r>
              <a:rPr lang="en-US" dirty="0"/>
              <a:t>And a cryptic Declarative + Code based configuration</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51</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16</a:t>
            </a:r>
            <a:endParaRPr lang="pl-PL" kern="0" dirty="0">
              <a:latin typeface="Sketch Gothic" panose="02000506040000020004" pitchFamily="50" charset="0"/>
            </a:endParaRPr>
          </a:p>
        </p:txBody>
      </p:sp>
      <p:pic>
        <p:nvPicPr>
          <p:cNvPr id="3074" name="Picture 2" descr="https://avatars0.githubusercontent.com/u/25012217?s=280&amp;v=4">
            <a:extLst>
              <a:ext uri="{FF2B5EF4-FFF2-40B4-BE49-F238E27FC236}">
                <a16:creationId xmlns:a16="http://schemas.microsoft.com/office/drawing/2014/main" id="{7FDD5BBC-1CA7-45CF-95C0-776C852AA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6658" y="8591202"/>
            <a:ext cx="3230683" cy="323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65090"/>
      </p:ext>
    </p:extLst>
  </p:cSld>
  <p:clrMapOvr>
    <a:masterClrMapping/>
  </p:clrMapOvr>
  <p:transition spd="med">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52</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a:t>
            </a:r>
            <a:r>
              <a:rPr lang="en-US" kern="0" dirty="0">
                <a:latin typeface="Sketch Gothic" panose="02000506040000020004" pitchFamily="50" charset="0"/>
              </a:rPr>
              <a:t>7</a:t>
            </a:r>
            <a:endParaRPr lang="pl-PL" kern="0" dirty="0">
              <a:latin typeface="Sketch Gothic" panose="02000506040000020004" pitchFamily="50" charset="0"/>
            </a:endParaRPr>
          </a:p>
        </p:txBody>
      </p:sp>
      <p:sp>
        <p:nvSpPr>
          <p:cNvPr id="11"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en-US" sz="6500" dirty="0"/>
              <a:t>Basic </a:t>
            </a:r>
            <a:r>
              <a:rPr lang="en-US" sz="6500" dirty="0" err="1"/>
              <a:t>webpack</a:t>
            </a:r>
            <a:r>
              <a:rPr lang="en-US" sz="6500" dirty="0"/>
              <a:t> configuration</a:t>
            </a:r>
            <a:endParaRPr lang="pl-PL" sz="6500" dirty="0"/>
          </a:p>
          <a:p>
            <a:endParaRPr lang="pl-PL" sz="6500" dirty="0"/>
          </a:p>
          <a:p>
            <a:endParaRPr lang="pl-PL" sz="6500" dirty="0"/>
          </a:p>
          <a:p>
            <a:r>
              <a:rPr lang="pl-PL" sz="4400" dirty="0"/>
              <a:t>source available: 0</a:t>
            </a:r>
            <a:r>
              <a:rPr lang="en-US" sz="4400" dirty="0"/>
              <a:t>0</a:t>
            </a:r>
            <a:r>
              <a:rPr lang="pl-PL" sz="4400" dirty="0"/>
              <a:t>-base</a:t>
            </a:r>
          </a:p>
        </p:txBody>
      </p:sp>
    </p:spTree>
    <p:extLst>
      <p:ext uri="{BB962C8B-B14F-4D97-AF65-F5344CB8AC3E}">
        <p14:creationId xmlns:p14="http://schemas.microsoft.com/office/powerpoint/2010/main" val="1195175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Tests:</a:t>
            </a:r>
            <a:endParaRPr lang="pl-PL" dirty="0"/>
          </a:p>
          <a:p>
            <a:r>
              <a:rPr lang="en-US" dirty="0"/>
              <a:t>need a guide to choose</a:t>
            </a:r>
          </a:p>
          <a:p>
            <a:r>
              <a:rPr lang="en-US" dirty="0"/>
              <a:t>a tool</a:t>
            </a:r>
            <a:r>
              <a:rPr lang="en-US" b="1" dirty="0">
                <a:solidFill>
                  <a:schemeClr val="accent1"/>
                </a:solidFill>
              </a:rPr>
              <a:t> </a:t>
            </a:r>
            <a:r>
              <a:rPr lang="en-US" dirty="0"/>
              <a:t>to</a:t>
            </a:r>
            <a:r>
              <a:rPr lang="en-US" b="1" dirty="0">
                <a:solidFill>
                  <a:schemeClr val="accent1"/>
                </a:solidFill>
              </a:rPr>
              <a:t> just run them</a:t>
            </a:r>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18</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53</a:t>
            </a:fld>
            <a:endParaRPr lang="en-US" dirty="0">
              <a:solidFill>
                <a:srgbClr val="FFFFFF"/>
              </a:solidFill>
            </a:endParaRPr>
          </a:p>
        </p:txBody>
      </p:sp>
    </p:spTree>
    <p:extLst>
      <p:ext uri="{BB962C8B-B14F-4D97-AF65-F5344CB8AC3E}">
        <p14:creationId xmlns:p14="http://schemas.microsoft.com/office/powerpoint/2010/main" val="998919734"/>
      </p:ext>
    </p:extLst>
  </p:cSld>
  <p:clrMapOvr>
    <a:masterClrMapping/>
  </p:clrMapOvr>
  <p:transition spd="slow">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Testing</a:t>
            </a:r>
          </a:p>
          <a:p>
            <a:pPr lvl="0">
              <a:spcBef>
                <a:spcPts val="1200"/>
              </a:spcBef>
              <a:buFont typeface="Amatic SC Regular" pitchFamily="2" charset="0"/>
              <a:buChar char="*"/>
            </a:pPr>
            <a:r>
              <a:rPr lang="en-US" dirty="0"/>
              <a:t>test runners (mocha, jasmine, jest, karma)</a:t>
            </a:r>
          </a:p>
          <a:p>
            <a:pPr lvl="0">
              <a:spcBef>
                <a:spcPts val="1200"/>
              </a:spcBef>
              <a:buFont typeface="Amatic SC Regular" pitchFamily="2" charset="0"/>
              <a:buChar char="*"/>
            </a:pPr>
            <a:r>
              <a:rPr lang="en-US" dirty="0"/>
              <a:t>The ‘actual’ tests (mocha, jasmine, jest)</a:t>
            </a:r>
          </a:p>
          <a:p>
            <a:pPr lvl="0">
              <a:spcBef>
                <a:spcPts val="1200"/>
              </a:spcBef>
              <a:buFont typeface="Amatic SC Regular" pitchFamily="2" charset="0"/>
              <a:buChar char="*"/>
            </a:pPr>
            <a:r>
              <a:rPr lang="en-US" dirty="0"/>
              <a:t>assertions (chai, jasmine, jest)</a:t>
            </a:r>
          </a:p>
          <a:p>
            <a:pPr lvl="0">
              <a:spcBef>
                <a:spcPts val="1200"/>
              </a:spcBef>
              <a:buFont typeface="Amatic SC Regular" pitchFamily="2" charset="0"/>
              <a:buChar char="*"/>
            </a:pPr>
            <a:r>
              <a:rPr lang="en-US" dirty="0"/>
              <a:t>snapshot testing (jest, ava)</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54</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19</a:t>
            </a:r>
            <a:endParaRPr lang="pl-PL" kern="0" dirty="0">
              <a:latin typeface="Sketch Gothic" panose="02000506040000020004" pitchFamily="50" charset="0"/>
            </a:endParaRPr>
          </a:p>
        </p:txBody>
      </p:sp>
    </p:spTree>
    <p:extLst>
      <p:ext uri="{BB962C8B-B14F-4D97-AF65-F5344CB8AC3E}">
        <p14:creationId xmlns:p14="http://schemas.microsoft.com/office/powerpoint/2010/main" val="2650115349"/>
      </p:ext>
    </p:extLst>
  </p:cSld>
  <p:clrMapOvr>
    <a:masterClrMapping/>
  </p:clrMapOvr>
  <p:transition spd="med">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Testing</a:t>
            </a:r>
          </a:p>
          <a:p>
            <a:pPr lvl="0">
              <a:spcBef>
                <a:spcPts val="1200"/>
              </a:spcBef>
              <a:buFont typeface="Amatic SC Regular" pitchFamily="2" charset="0"/>
              <a:buChar char="*"/>
            </a:pPr>
            <a:r>
              <a:rPr lang="en-US" dirty="0"/>
              <a:t>Mocks, spies (</a:t>
            </a:r>
            <a:r>
              <a:rPr lang="en-US" dirty="0" err="1"/>
              <a:t>sinon</a:t>
            </a:r>
            <a:r>
              <a:rPr lang="en-US" dirty="0"/>
              <a:t>, jasmine, jest)</a:t>
            </a:r>
          </a:p>
          <a:p>
            <a:pPr lvl="0">
              <a:spcBef>
                <a:spcPts val="1200"/>
              </a:spcBef>
              <a:buFont typeface="Amatic SC Regular" pitchFamily="2" charset="0"/>
              <a:buChar char="*"/>
            </a:pPr>
            <a:r>
              <a:rPr lang="en-US" dirty="0"/>
              <a:t>code coverage (</a:t>
            </a:r>
            <a:r>
              <a:rPr lang="en-US" dirty="0" err="1"/>
              <a:t>istanbul</a:t>
            </a:r>
            <a:r>
              <a:rPr lang="en-US" dirty="0"/>
              <a:t>)</a:t>
            </a:r>
          </a:p>
          <a:p>
            <a:pPr lvl="0">
              <a:spcBef>
                <a:spcPts val="1200"/>
              </a:spcBef>
              <a:buFont typeface="Amatic SC Regular" pitchFamily="2" charset="0"/>
              <a:buChar char="*"/>
            </a:pPr>
            <a:r>
              <a:rPr lang="en-US" dirty="0"/>
              <a:t>Browser automation &amp; headless browser environments (</a:t>
            </a:r>
            <a:r>
              <a:rPr lang="en-US" dirty="0" err="1"/>
              <a:t>PhantomJS</a:t>
            </a:r>
            <a:r>
              <a:rPr lang="en-US" dirty="0"/>
              <a:t>, Protractor, </a:t>
            </a:r>
            <a:r>
              <a:rPr lang="en-US" dirty="0" err="1"/>
              <a:t>testcafe</a:t>
            </a:r>
            <a:r>
              <a:rPr lang="en-US" dirty="0"/>
              <a:t>)</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55</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20</a:t>
            </a:r>
            <a:endParaRPr lang="pl-PL" kern="0" dirty="0">
              <a:latin typeface="Sketch Gothic" panose="02000506040000020004" pitchFamily="50" charset="0"/>
            </a:endParaRPr>
          </a:p>
        </p:txBody>
      </p:sp>
    </p:spTree>
    <p:extLst>
      <p:ext uri="{BB962C8B-B14F-4D97-AF65-F5344CB8AC3E}">
        <p14:creationId xmlns:p14="http://schemas.microsoft.com/office/powerpoint/2010/main" val="49218607"/>
      </p:ext>
    </p:extLst>
  </p:cSld>
  <p:clrMapOvr>
    <a:masterClrMapping/>
  </p:clrMapOvr>
  <p:transition spd="med">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Linting &amp; formatting:</a:t>
            </a:r>
            <a:endParaRPr lang="pl-PL" dirty="0"/>
          </a:p>
          <a:p>
            <a:r>
              <a:rPr lang="en-US" b="1" dirty="0">
                <a:solidFill>
                  <a:schemeClr val="accent1"/>
                </a:solidFill>
              </a:rPr>
              <a:t>Optional, but handy</a:t>
            </a:r>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21</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56</a:t>
            </a:fld>
            <a:endParaRPr lang="en-US" dirty="0">
              <a:solidFill>
                <a:srgbClr val="FFFFFF"/>
              </a:solidFill>
            </a:endParaRPr>
          </a:p>
        </p:txBody>
      </p:sp>
    </p:spTree>
    <p:extLst>
      <p:ext uri="{BB962C8B-B14F-4D97-AF65-F5344CB8AC3E}">
        <p14:creationId xmlns:p14="http://schemas.microsoft.com/office/powerpoint/2010/main" val="1239636399"/>
      </p:ext>
    </p:extLst>
  </p:cSld>
  <p:clrMapOvr>
    <a:masterClrMapping/>
  </p:clrMapOvr>
  <p:transition spd="slow">
    <p:fade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Linting: </a:t>
            </a:r>
            <a:r>
              <a:rPr lang="en-US" b="1" dirty="0" err="1">
                <a:solidFill>
                  <a:schemeClr val="accent1"/>
                </a:solidFill>
              </a:rPr>
              <a:t>ESLint</a:t>
            </a:r>
            <a:endParaRPr lang="en-US" b="1" dirty="0">
              <a:solidFill>
                <a:schemeClr val="accent1"/>
              </a:solidFill>
            </a:endParaRPr>
          </a:p>
          <a:p>
            <a:r>
              <a:rPr lang="en-US" dirty="0"/>
              <a:t>formatting: </a:t>
            </a:r>
            <a:r>
              <a:rPr lang="en-US" b="1" dirty="0">
                <a:solidFill>
                  <a:schemeClr val="accent1"/>
                </a:solidFill>
              </a:rPr>
              <a:t>Prettier</a:t>
            </a:r>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22</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57</a:t>
            </a:fld>
            <a:endParaRPr lang="en-US" dirty="0">
              <a:solidFill>
                <a:srgbClr val="FFFFFF"/>
              </a:solidFill>
            </a:endParaRPr>
          </a:p>
        </p:txBody>
      </p:sp>
    </p:spTree>
    <p:extLst>
      <p:ext uri="{BB962C8B-B14F-4D97-AF65-F5344CB8AC3E}">
        <p14:creationId xmlns:p14="http://schemas.microsoft.com/office/powerpoint/2010/main" val="2580906668"/>
      </p:ext>
    </p:extLst>
  </p:cSld>
  <p:clrMapOvr>
    <a:masterClrMapping/>
  </p:clrMapOvr>
  <p:transition spd="slow">
    <p:fade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dirty="0"/>
              <a:t>React.js is </a:t>
            </a:r>
            <a:r>
              <a:rPr lang="pl-PL" b="1" dirty="0">
                <a:solidFill>
                  <a:schemeClr val="accent1"/>
                </a:solidFill>
              </a:rPr>
              <a:t>not</a:t>
            </a:r>
            <a:r>
              <a:rPr lang="pl-PL" b="1" dirty="0"/>
              <a:t> </a:t>
            </a:r>
            <a:r>
              <a:rPr lang="pl-PL" dirty="0"/>
              <a:t>a framework. It is</a:t>
            </a:r>
          </a:p>
          <a:p>
            <a:r>
              <a:rPr lang="pl-PL" b="1" dirty="0">
                <a:solidFill>
                  <a:schemeClr val="accent1"/>
                </a:solidFill>
              </a:rPr>
              <a:t>only </a:t>
            </a:r>
            <a:r>
              <a:rPr lang="pl-PL" dirty="0"/>
              <a:t>a view library.</a:t>
            </a:r>
            <a:endParaRPr lang="pl-PL" b="1" i="1" dirty="0"/>
          </a:p>
        </p:txBody>
      </p:sp>
      <p:sp>
        <p:nvSpPr>
          <p:cNvPr id="3" name="Title 2"/>
          <p:cNvSpPr>
            <a:spLocks noGrp="1"/>
          </p:cNvSpPr>
          <p:nvPr>
            <p:ph type="title"/>
          </p:nvPr>
        </p:nvSpPr>
        <p:spPr/>
        <p:txBody>
          <a:bodyPr/>
          <a:lstStyle/>
          <a:p>
            <a:r>
              <a:rPr lang="pl-PL" dirty="0">
                <a:latin typeface="Sketch Gothic" panose="02000506040000020004" pitchFamily="50" charset="0"/>
              </a:rPr>
              <a:t>Introduction to react.js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58</a:t>
            </a:fld>
            <a:endParaRPr lang="en-US" dirty="0"/>
          </a:p>
        </p:txBody>
      </p:sp>
    </p:spTree>
    <p:extLst>
      <p:ext uri="{BB962C8B-B14F-4D97-AF65-F5344CB8AC3E}">
        <p14:creationId xmlns:p14="http://schemas.microsoft.com/office/powerpoint/2010/main" val="871143958"/>
      </p:ext>
    </p:extLst>
  </p:cSld>
  <p:clrMapOvr>
    <a:masterClrMapping/>
  </p:clrMapOvr>
  <p:transition spd="slow">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a:spcBef>
                <a:spcPts val="1200"/>
              </a:spcBef>
              <a:buFont typeface="Amatic SC Regular" pitchFamily="2" charset="0"/>
              <a:buChar char="*"/>
            </a:pPr>
            <a:r>
              <a:rPr lang="pl-PL" dirty="0">
                <a:solidFill>
                  <a:schemeClr val="accent3"/>
                </a:solidFill>
              </a:rPr>
              <a:t>No controllers</a:t>
            </a:r>
          </a:p>
          <a:p>
            <a:pPr>
              <a:spcBef>
                <a:spcPts val="1200"/>
              </a:spcBef>
              <a:buFont typeface="Amatic SC Regular" pitchFamily="2" charset="0"/>
              <a:buChar char="*"/>
            </a:pPr>
            <a:r>
              <a:rPr lang="pl-PL" dirty="0">
                <a:solidFill>
                  <a:schemeClr val="accent3"/>
                </a:solidFill>
              </a:rPr>
              <a:t>No digest loops</a:t>
            </a:r>
          </a:p>
          <a:p>
            <a:pPr>
              <a:spcBef>
                <a:spcPts val="1200"/>
              </a:spcBef>
              <a:buFont typeface="Amatic SC Regular" pitchFamily="2" charset="0"/>
              <a:buChar char="*"/>
            </a:pPr>
            <a:r>
              <a:rPr lang="pl-PL" dirty="0">
                <a:solidFill>
                  <a:schemeClr val="accent3"/>
                </a:solidFill>
              </a:rPr>
              <a:t>No directives</a:t>
            </a:r>
          </a:p>
          <a:p>
            <a:pPr>
              <a:spcBef>
                <a:spcPts val="1200"/>
              </a:spcBef>
              <a:buFont typeface="Amatic SC Regular" pitchFamily="2" charset="0"/>
              <a:buChar char="*"/>
            </a:pPr>
            <a:r>
              <a:rPr lang="pl-PL" dirty="0">
                <a:solidFill>
                  <a:schemeClr val="accent3"/>
                </a:solidFill>
              </a:rPr>
              <a:t>No view models</a:t>
            </a:r>
          </a:p>
          <a:p>
            <a:pPr>
              <a:spcBef>
                <a:spcPts val="1200"/>
              </a:spcBef>
            </a:pPr>
            <a:endParaRPr lang="pl-PL" sz="4000" dirty="0">
              <a:solidFill>
                <a:schemeClr val="accent3"/>
              </a:solidFill>
            </a:endParaRPr>
          </a:p>
          <a:p>
            <a:pPr marL="0" indent="0" algn="ctr">
              <a:spcBef>
                <a:spcPts val="1200"/>
              </a:spcBef>
              <a:buNone/>
            </a:pPr>
            <a:r>
              <a:rPr lang="pl-PL" dirty="0">
                <a:solidFill>
                  <a:schemeClr val="accent3"/>
                </a:solidFill>
              </a:rPr>
              <a:t>Just </a:t>
            </a:r>
            <a:r>
              <a:rPr lang="pl-PL" b="1" dirty="0">
                <a:solidFill>
                  <a:schemeClr val="accent4"/>
                </a:solidFill>
              </a:rPr>
              <a:t>Components</a:t>
            </a:r>
            <a:r>
              <a:rPr lang="pl-PL" b="1" dirty="0">
                <a:solidFill>
                  <a:schemeClr val="accent3"/>
                </a:solidFill>
              </a:rPr>
              <a:t>.</a:t>
            </a:r>
          </a:p>
          <a:p>
            <a:pPr marL="0" indent="0" algn="ctr">
              <a:spcBef>
                <a:spcPts val="1200"/>
              </a:spcBef>
              <a:buNone/>
            </a:pPr>
            <a:r>
              <a:rPr lang="pl-PL" sz="5000" dirty="0">
                <a:solidFill>
                  <a:schemeClr val="accent3"/>
                </a:solidFill>
              </a:rPr>
              <a:t>In react.js world every rendered block is a </a:t>
            </a:r>
            <a:r>
              <a:rPr lang="pl-PL" sz="5000" dirty="0">
                <a:solidFill>
                  <a:schemeClr val="accent4"/>
                </a:solidFill>
              </a:rPr>
              <a:t>component</a:t>
            </a:r>
            <a:r>
              <a:rPr lang="pl-PL" sz="5000" dirty="0">
                <a:solidFill>
                  <a:schemeClr val="accent3"/>
                </a:solidFill>
              </a:rPr>
              <a:t>.</a:t>
            </a:r>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59</a:t>
            </a:fld>
            <a:endParaRPr lang="en-US" dirty="0"/>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2</a:t>
            </a:r>
          </a:p>
        </p:txBody>
      </p:sp>
    </p:spTree>
    <p:extLst>
      <p:ext uri="{BB962C8B-B14F-4D97-AF65-F5344CB8AC3E}">
        <p14:creationId xmlns:p14="http://schemas.microsoft.com/office/powerpoint/2010/main" val="2622782743"/>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29840" y="4823532"/>
            <a:ext cx="9999095" cy="4608431"/>
          </a:xfrm>
        </p:spPr>
        <p:txBody>
          <a:bodyPr anchor="b"/>
          <a:lstStyle/>
          <a:p>
            <a:r>
              <a:rPr lang="pl-PL" sz="13000" b="1" dirty="0">
                <a:solidFill>
                  <a:schemeClr val="accent1"/>
                </a:solidFill>
              </a:rPr>
              <a:t>Behaviour delegation</a:t>
            </a:r>
          </a:p>
          <a:p>
            <a:r>
              <a:rPr lang="pl-PL" sz="8000" dirty="0"/>
              <a:t>Include a utility method </a:t>
            </a:r>
            <a:r>
              <a:rPr lang="pl-PL" sz="8000"/>
              <a:t>if needed</a:t>
            </a:r>
            <a:endParaRPr lang="pl-PL" sz="8000" dirty="0"/>
          </a:p>
          <a:p>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4</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0756" y="3241547"/>
            <a:ext cx="9291436" cy="77724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12" name="Content Placeholder 1"/>
          <p:cNvSpPr txBox="1">
            <a:spLocks/>
          </p:cNvSpPr>
          <p:nvPr/>
        </p:nvSpPr>
        <p:spPr>
          <a:xfrm>
            <a:off x="13580755" y="11150124"/>
            <a:ext cx="9291437" cy="653712"/>
          </a:xfrm>
          <a:prstGeom prst="rect">
            <a:avLst/>
          </a:prstGeom>
        </p:spPr>
        <p:txBody>
          <a:bodyPr vert="horz" anchor="b"/>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4000" kern="0" dirty="0">
                <a:solidFill>
                  <a:schemeClr val="accent3"/>
                </a:solidFill>
              </a:rPr>
              <a:t>Credits to: Kyle Simpson</a:t>
            </a:r>
          </a:p>
        </p:txBody>
      </p:sp>
    </p:spTree>
    <p:extLst>
      <p:ext uri="{BB962C8B-B14F-4D97-AF65-F5344CB8AC3E}">
        <p14:creationId xmlns:p14="http://schemas.microsoft.com/office/powerpoint/2010/main" val="234251417"/>
      </p:ext>
    </p:extLst>
  </p:cSld>
  <p:clrMapOvr>
    <a:masterClrMapping/>
  </p:clrMapOvr>
  <p:transition spd="slow">
    <p:fade thruBlk="1"/>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lvl="0" indent="0" algn="ctr">
              <a:spcBef>
                <a:spcPts val="1200"/>
              </a:spcBef>
              <a:buNone/>
            </a:pPr>
            <a:r>
              <a:rPr lang="pl-PL" dirty="0"/>
              <a:t>Separation of </a:t>
            </a:r>
            <a:r>
              <a:rPr lang="pl-PL" strike="sngStrike" dirty="0"/>
              <a:t>concerns</a:t>
            </a:r>
            <a:r>
              <a:rPr lang="pl-PL" dirty="0"/>
              <a:t> </a:t>
            </a:r>
            <a:r>
              <a:rPr lang="pl-PL" b="1" dirty="0">
                <a:solidFill>
                  <a:schemeClr val="accent4"/>
                </a:solidFill>
              </a:rPr>
              <a:t>components</a:t>
            </a:r>
          </a:p>
          <a:p>
            <a:pPr marL="0" lvl="0" indent="0" algn="ctr">
              <a:spcBef>
                <a:spcPts val="1200"/>
              </a:spcBef>
              <a:buNone/>
            </a:pPr>
            <a:r>
              <a:rPr lang="pl-PL" sz="5000" dirty="0">
                <a:solidFill>
                  <a:schemeClr val="accent3"/>
                </a:solidFill>
              </a:rPr>
              <a:t>(only) if they are designed and built as self-contained entities.</a:t>
            </a:r>
          </a:p>
          <a:p>
            <a:pPr marL="0" lvl="0" indent="0" algn="ctr">
              <a:spcBef>
                <a:spcPts val="1200"/>
              </a:spcBef>
              <a:buNone/>
            </a:pPr>
            <a:endParaRPr lang="pl-PL" sz="5000" dirty="0">
              <a:solidFill>
                <a:schemeClr val="accent3"/>
              </a:solidFill>
            </a:endParaRPr>
          </a:p>
          <a:p>
            <a:pPr>
              <a:spcBef>
                <a:spcPts val="1200"/>
              </a:spcBef>
              <a:buFont typeface="Amatic SC Regular" pitchFamily="2" charset="0"/>
              <a:buChar char="*"/>
            </a:pPr>
            <a:r>
              <a:rPr lang="pl-PL" dirty="0">
                <a:solidFill>
                  <a:schemeClr val="accent3"/>
                </a:solidFill>
              </a:rPr>
              <a:t>Composability and flexibility</a:t>
            </a:r>
          </a:p>
          <a:p>
            <a:pPr>
              <a:spcBef>
                <a:spcPts val="1200"/>
              </a:spcBef>
              <a:buFont typeface="Amatic SC Regular" pitchFamily="2" charset="0"/>
              <a:buChar char="*"/>
            </a:pPr>
            <a:r>
              <a:rPr lang="pl-PL" dirty="0">
                <a:solidFill>
                  <a:schemeClr val="accent3"/>
                </a:solidFill>
              </a:rPr>
              <a:t>Reusability</a:t>
            </a:r>
          </a:p>
          <a:p>
            <a:pPr>
              <a:spcBef>
                <a:spcPts val="1200"/>
              </a:spcBef>
              <a:buFont typeface="Amatic SC Regular" pitchFamily="2" charset="0"/>
              <a:buChar char="*"/>
            </a:pPr>
            <a:r>
              <a:rPr lang="pl-PL" dirty="0">
                <a:solidFill>
                  <a:schemeClr val="accent3"/>
                </a:solidFill>
              </a:rPr>
              <a:t>Maintainability</a:t>
            </a:r>
          </a:p>
          <a:p>
            <a:pPr>
              <a:spcBef>
                <a:spcPts val="1200"/>
              </a:spcBef>
              <a:buFont typeface="Amatic SC Regular" pitchFamily="2" charset="0"/>
              <a:buChar char="*"/>
            </a:pPr>
            <a:r>
              <a:rPr lang="pl-PL" dirty="0">
                <a:solidFill>
                  <a:schemeClr val="accent3"/>
                </a:solidFill>
              </a:rPr>
              <a:t>Ability to be tested independently</a:t>
            </a:r>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60</a:t>
            </a:fld>
            <a:endParaRPr lang="en-US" dirty="0"/>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3</a:t>
            </a:r>
            <a:endParaRPr lang="pl-PL" kern="0" dirty="0">
              <a:latin typeface="Sketch Gothic" panose="02000506040000020004" pitchFamily="50" charset="0"/>
            </a:endParaRPr>
          </a:p>
        </p:txBody>
      </p:sp>
    </p:spTree>
    <p:extLst>
      <p:ext uri="{BB962C8B-B14F-4D97-AF65-F5344CB8AC3E}">
        <p14:creationId xmlns:p14="http://schemas.microsoft.com/office/powerpoint/2010/main" val="1487802208"/>
      </p:ext>
    </p:extLst>
  </p:cSld>
  <p:clrMapOvr>
    <a:masterClrMapping/>
  </p:clrMapOvr>
  <p:transition spd="med">
    <p:fade thruBlk="1"/>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1200" y="4823532"/>
            <a:ext cx="9999095" cy="4608431"/>
          </a:xfrm>
        </p:spPr>
        <p:txBody>
          <a:bodyPr anchor="b"/>
          <a:lstStyle/>
          <a:p>
            <a:r>
              <a:rPr lang="pl-PL" b="1" dirty="0">
                <a:solidFill>
                  <a:schemeClr val="accent1"/>
                </a:solidFill>
              </a:rPr>
              <a:t>JSX</a:t>
            </a:r>
          </a:p>
          <a:p>
            <a:r>
              <a:rPr lang="pl-PL" sz="8000" dirty="0"/>
              <a:t>xml-like syntax extension for EcmaScript</a:t>
            </a:r>
          </a:p>
        </p:txBody>
      </p:sp>
      <p:sp>
        <p:nvSpPr>
          <p:cNvPr id="3" name="Title 2"/>
          <p:cNvSpPr>
            <a:spLocks noGrp="1"/>
          </p:cNvSpPr>
          <p:nvPr>
            <p:ph type="title"/>
          </p:nvPr>
        </p:nvSpPr>
        <p:spPr/>
        <p:txBody>
          <a:bodyPr/>
          <a:lstStyle/>
          <a:p>
            <a:r>
              <a:rPr lang="pl-PL" dirty="0">
                <a:latin typeface="Sketch Gothic" panose="02000506040000020004" pitchFamily="50" charset="0"/>
              </a:rPr>
              <a:t>Introduction to react.js</a:t>
            </a: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4</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61</a:t>
            </a:fld>
            <a:endParaRPr lang="en-US" dirty="0"/>
          </a:p>
        </p:txBody>
      </p:sp>
      <p:pic>
        <p:nvPicPr>
          <p:cNvPr id="9" name="Picture 8"/>
          <p:cNvPicPr>
            <a:picLocks noChangeAspect="1"/>
          </p:cNvPicPr>
          <p:nvPr/>
        </p:nvPicPr>
        <p:blipFill>
          <a:blip r:embed="rId3"/>
          <a:stretch>
            <a:fillRect/>
          </a:stretch>
        </p:blipFill>
        <p:spPr>
          <a:xfrm>
            <a:off x="11620500" y="3941454"/>
            <a:ext cx="11268075" cy="322897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49229" y="6182203"/>
            <a:ext cx="3678655" cy="2593150"/>
          </a:xfrm>
          <a:prstGeom prst="rect">
            <a:avLst/>
          </a:prstGeom>
        </p:spPr>
      </p:pic>
      <p:sp>
        <p:nvSpPr>
          <p:cNvPr id="17" name="TextBox 16"/>
          <p:cNvSpPr txBox="1"/>
          <p:nvPr/>
        </p:nvSpPr>
        <p:spPr>
          <a:xfrm rot="21064943">
            <a:off x="16924377" y="8517130"/>
            <a:ext cx="4889333" cy="2246769"/>
          </a:xfrm>
          <a:prstGeom prst="rect">
            <a:avLst/>
          </a:prstGeom>
          <a:noFill/>
        </p:spPr>
        <p:txBody>
          <a:bodyPr wrap="square" rtlCol="0">
            <a:spAutoFit/>
          </a:bodyPr>
          <a:lstStyle/>
          <a:p>
            <a:r>
              <a:rPr lang="pl-PL" sz="14000" b="1" dirty="0">
                <a:solidFill>
                  <a:schemeClr val="accent1"/>
                </a:solidFill>
                <a:latin typeface="Amatic SC Regular" pitchFamily="2" charset="0"/>
              </a:rPr>
              <a:t>HTML!</a:t>
            </a:r>
            <a:r>
              <a:rPr lang="pl-PL" sz="14000" b="1" dirty="0">
                <a:solidFill>
                  <a:schemeClr val="accent1"/>
                </a:solidFill>
                <a:latin typeface="Amatic SC" pitchFamily="2" charset="0"/>
              </a:rPr>
              <a:t>?</a:t>
            </a:r>
          </a:p>
        </p:txBody>
      </p:sp>
    </p:spTree>
    <p:extLst>
      <p:ext uri="{BB962C8B-B14F-4D97-AF65-F5344CB8AC3E}">
        <p14:creationId xmlns:p14="http://schemas.microsoft.com/office/powerpoint/2010/main" val="3828087443"/>
      </p:ext>
    </p:extLst>
  </p:cSld>
  <p:clrMapOvr>
    <a:masterClrMapping/>
  </p:clrMapOvr>
  <p:transition spd="slow">
    <p:fade thruBlk="1"/>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7"/>
          <p:cNvSpPr>
            <a:spLocks noGrp="1"/>
          </p:cNvSpPr>
          <p:nvPr>
            <p:ph type="body" sz="quarter" idx="10"/>
          </p:nvPr>
        </p:nvSpPr>
        <p:spPr/>
        <p:txBody>
          <a:bodyPr/>
          <a:lstStyle/>
          <a:p>
            <a:r>
              <a:rPr lang="en-US" dirty="0"/>
              <a:t>Functional components</a:t>
            </a:r>
            <a:endParaRPr lang="pl-PL" dirty="0"/>
          </a:p>
        </p:txBody>
      </p:sp>
      <p:sp>
        <p:nvSpPr>
          <p:cNvPr id="39" name="Text Placeholder 38"/>
          <p:cNvSpPr>
            <a:spLocks noGrp="1"/>
          </p:cNvSpPr>
          <p:nvPr>
            <p:ph type="body" sz="quarter" idx="11"/>
          </p:nvPr>
        </p:nvSpPr>
        <p:spPr/>
        <p:txBody>
          <a:bodyPr/>
          <a:lstStyle/>
          <a:p>
            <a:r>
              <a:rPr lang="en-US" dirty="0"/>
              <a:t>Class-based components</a:t>
            </a:r>
            <a:endParaRPr lang="pl-PL" dirty="0"/>
          </a:p>
        </p:txBody>
      </p:sp>
      <p:sp>
        <p:nvSpPr>
          <p:cNvPr id="40" name="Text Placeholder 39"/>
          <p:cNvSpPr>
            <a:spLocks noGrp="1"/>
          </p:cNvSpPr>
          <p:nvPr>
            <p:ph type="body" sz="quarter" idx="12"/>
          </p:nvPr>
        </p:nvSpPr>
        <p:spPr>
          <a:xfrm>
            <a:off x="2398713" y="4769768"/>
            <a:ext cx="9001125" cy="640432"/>
          </a:xfrm>
        </p:spPr>
        <p:txBody>
          <a:bodyPr/>
          <a:lstStyle/>
          <a:p>
            <a:r>
              <a:rPr lang="en-US" dirty="0"/>
              <a:t>Define simple and stateless components.</a:t>
            </a:r>
            <a:endParaRPr lang="pl-PL" dirty="0"/>
          </a:p>
        </p:txBody>
      </p:sp>
      <p:sp>
        <p:nvSpPr>
          <p:cNvPr id="41" name="Text Placeholder 40"/>
          <p:cNvSpPr>
            <a:spLocks noGrp="1"/>
          </p:cNvSpPr>
          <p:nvPr>
            <p:ph type="body" sz="quarter" idx="13"/>
          </p:nvPr>
        </p:nvSpPr>
        <p:spPr>
          <a:xfrm>
            <a:off x="12624048" y="4769768"/>
            <a:ext cx="9001125" cy="1257808"/>
          </a:xfrm>
        </p:spPr>
        <p:txBody>
          <a:bodyPr/>
          <a:lstStyle/>
          <a:p>
            <a:r>
              <a:rPr lang="en-US" dirty="0"/>
              <a:t>Used for more advanced entities maintaining their own state.</a:t>
            </a:r>
            <a:endParaRPr lang="pl-PL" dirty="0"/>
          </a:p>
        </p:txBody>
      </p:sp>
      <p:sp>
        <p:nvSpPr>
          <p:cNvPr id="3" name="Footer Placeholder 2"/>
          <p:cNvSpPr>
            <a:spLocks noGrp="1"/>
          </p:cNvSpPr>
          <p:nvPr>
            <p:ph type="ftr" sz="quarter" idx="3"/>
          </p:nvPr>
        </p:nvSpPr>
        <p:spPr/>
        <p:txBody>
          <a:bodyPr/>
          <a:lstStyle/>
          <a:p>
            <a:r>
              <a:rPr lang="en-US"/>
              <a:t>JIT Frontend Bootcamp  |  Karol Kowalczuk, Łukasz Wiśniewski</a:t>
            </a:r>
            <a:endParaRPr lang="en-US" dirty="0"/>
          </a:p>
        </p:txBody>
      </p:sp>
      <p:sp>
        <p:nvSpPr>
          <p:cNvPr id="4" name="Date Placeholder 3"/>
          <p:cNvSpPr>
            <a:spLocks noGrp="1"/>
          </p:cNvSpPr>
          <p:nvPr>
            <p:ph type="dt" sz="half" idx="2"/>
          </p:nvPr>
        </p:nvSpPr>
        <p:spPr/>
        <p:txBody>
          <a:bodyPr/>
          <a:lstStyle/>
          <a:p>
            <a:r>
              <a:rPr lang="pl-PL"/>
              <a:t>January 2018</a:t>
            </a:r>
            <a:endParaRPr lang="en-US" dirty="0"/>
          </a:p>
        </p:txBody>
      </p:sp>
      <p:sp>
        <p:nvSpPr>
          <p:cNvPr id="5" name="Slide Number Placeholder 4"/>
          <p:cNvSpPr>
            <a:spLocks noGrp="1"/>
          </p:cNvSpPr>
          <p:nvPr>
            <p:ph type="sldNum" sz="quarter" idx="4"/>
          </p:nvPr>
        </p:nvSpPr>
        <p:spPr/>
        <p:txBody>
          <a:bodyPr/>
          <a:lstStyle/>
          <a:p>
            <a:fld id="{8E1C36C4-E9D3-A641-AE45-47024B03D7E5}" type="slidenum">
              <a:rPr lang="en-US" smtClean="0"/>
              <a:pPr/>
              <a:t>62</a:t>
            </a:fld>
            <a:endParaRPr lang="en-US" dirty="0"/>
          </a:p>
        </p:txBody>
      </p:sp>
      <p:sp>
        <p:nvSpPr>
          <p:cNvPr id="44"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Introduction to react.js</a:t>
            </a:r>
            <a:endParaRPr lang="pl-PL" kern="0" dirty="0">
              <a:latin typeface="Sketch Gothic" panose="02000506040000020004" pitchFamily="50" charset="0"/>
            </a:endParaRPr>
          </a:p>
        </p:txBody>
      </p:sp>
      <p:sp>
        <p:nvSpPr>
          <p:cNvPr id="45"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5</a:t>
            </a:r>
            <a:endParaRPr lang="pl-PL" kern="0" dirty="0">
              <a:latin typeface="Sketch Gothic" panose="02000506040000020004" pitchFamily="50"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713" y="6988229"/>
            <a:ext cx="9001125" cy="4273037"/>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4048" y="6617043"/>
            <a:ext cx="9001125" cy="5150326"/>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7878482"/>
      </p:ext>
    </p:extLst>
  </p:cSld>
  <p:clrMapOvr>
    <a:masterClrMapping/>
  </p:clrMapOvr>
  <p:transition spd="med">
    <p:fade thruBlk="1"/>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4"/>
          <p:cNvSpPr>
            <a:spLocks noGrp="1"/>
          </p:cNvSpPr>
          <p:nvPr>
            <p:ph type="body" sz="quarter" idx="13"/>
          </p:nvPr>
        </p:nvSpPr>
        <p:spPr/>
        <p:txBody>
          <a:bodyPr/>
          <a:lstStyle/>
          <a:p>
            <a:r>
              <a:rPr lang="en-US" b="1" dirty="0"/>
              <a:t>All-to-all</a:t>
            </a:r>
            <a:endParaRPr lang="pl-PL" b="1" dirty="0"/>
          </a:p>
        </p:txBody>
      </p:sp>
      <p:sp>
        <p:nvSpPr>
          <p:cNvPr id="46" name="Text Placeholder 45"/>
          <p:cNvSpPr>
            <a:spLocks noGrp="1"/>
          </p:cNvSpPr>
          <p:nvPr>
            <p:ph type="body" sz="quarter" idx="14"/>
          </p:nvPr>
        </p:nvSpPr>
        <p:spPr/>
        <p:txBody>
          <a:bodyPr/>
          <a:lstStyle/>
          <a:p>
            <a:r>
              <a:rPr lang="en-US" dirty="0"/>
              <a:t>Any component can communicate directly with any other component.</a:t>
            </a:r>
            <a:endParaRPr lang="pl-PL" dirty="0"/>
          </a:p>
        </p:txBody>
      </p:sp>
      <p:sp>
        <p:nvSpPr>
          <p:cNvPr id="47" name="Text Placeholder 46"/>
          <p:cNvSpPr>
            <a:spLocks noGrp="1"/>
          </p:cNvSpPr>
          <p:nvPr>
            <p:ph type="body" sz="quarter" idx="15"/>
          </p:nvPr>
        </p:nvSpPr>
        <p:spPr/>
        <p:txBody>
          <a:bodyPr/>
          <a:lstStyle/>
          <a:p>
            <a:r>
              <a:rPr lang="en-US" b="1" dirty="0"/>
              <a:t>Two-way data binding</a:t>
            </a:r>
            <a:endParaRPr lang="pl-PL" b="1" dirty="0"/>
          </a:p>
        </p:txBody>
      </p:sp>
      <p:sp>
        <p:nvSpPr>
          <p:cNvPr id="48" name="Text Placeholder 47"/>
          <p:cNvSpPr>
            <a:spLocks noGrp="1"/>
          </p:cNvSpPr>
          <p:nvPr>
            <p:ph type="body" sz="quarter" idx="16"/>
          </p:nvPr>
        </p:nvSpPr>
        <p:spPr/>
        <p:txBody>
          <a:bodyPr/>
          <a:lstStyle/>
          <a:p>
            <a:r>
              <a:rPr lang="en-US" dirty="0"/>
              <a:t>Compares values representing application state (in all components) before and after browser events. </a:t>
            </a:r>
            <a:endParaRPr lang="pl-PL" dirty="0"/>
          </a:p>
        </p:txBody>
      </p:sp>
      <p:sp>
        <p:nvSpPr>
          <p:cNvPr id="49" name="Text Placeholder 48"/>
          <p:cNvSpPr>
            <a:spLocks noGrp="1"/>
          </p:cNvSpPr>
          <p:nvPr>
            <p:ph type="body" sz="quarter" idx="17"/>
          </p:nvPr>
        </p:nvSpPr>
        <p:spPr/>
        <p:txBody>
          <a:bodyPr/>
          <a:lstStyle/>
          <a:p>
            <a:r>
              <a:rPr lang="en-US" b="1" dirty="0"/>
              <a:t>One-Way data binding</a:t>
            </a:r>
            <a:endParaRPr lang="pl-PL" b="1" dirty="0"/>
          </a:p>
        </p:txBody>
      </p:sp>
      <p:sp>
        <p:nvSpPr>
          <p:cNvPr id="50" name="Text Placeholder 49"/>
          <p:cNvSpPr>
            <a:spLocks noGrp="1"/>
          </p:cNvSpPr>
          <p:nvPr>
            <p:ph type="body" sz="quarter" idx="18"/>
          </p:nvPr>
        </p:nvSpPr>
        <p:spPr/>
        <p:txBody>
          <a:bodyPr/>
          <a:lstStyle/>
          <a:p>
            <a:r>
              <a:rPr lang="pl-PL" dirty="0"/>
              <a:t>Model is the </a:t>
            </a:r>
            <a:r>
              <a:rPr lang="pl-PL" i="1" dirty="0"/>
              <a:t>single source of truth</a:t>
            </a:r>
            <a:r>
              <a:rPr lang="pl-PL" dirty="0"/>
              <a:t>. More deterministic than two-way binding – side effects are not possible.</a:t>
            </a:r>
          </a:p>
        </p:txBody>
      </p:sp>
      <p:sp>
        <p:nvSpPr>
          <p:cNvPr id="51" name="Text Placeholder 50"/>
          <p:cNvSpPr>
            <a:spLocks noGrp="1"/>
          </p:cNvSpPr>
          <p:nvPr>
            <p:ph type="body" sz="quarter" idx="19"/>
          </p:nvPr>
        </p:nvSpPr>
        <p:spPr/>
        <p:txBody>
          <a:bodyPr/>
          <a:lstStyle/>
          <a:p>
            <a:pPr lvl="0"/>
            <a:r>
              <a:rPr lang="en-US" sz="9200" b="1" dirty="0">
                <a:solidFill>
                  <a:srgbClr val="000000"/>
                </a:solidFill>
                <a:latin typeface="Amatic SC Regular" pitchFamily="2" charset="0"/>
              </a:rPr>
              <a:t>No library</a:t>
            </a:r>
            <a:endParaRPr lang="pl-PL" sz="9200" b="1" dirty="0">
              <a:solidFill>
                <a:srgbClr val="000000"/>
              </a:solidFill>
              <a:latin typeface="Amatic SC Regular" pitchFamily="2" charset="0"/>
            </a:endParaRPr>
          </a:p>
        </p:txBody>
      </p:sp>
      <p:sp>
        <p:nvSpPr>
          <p:cNvPr id="52" name="Text Placeholder 51"/>
          <p:cNvSpPr>
            <a:spLocks noGrp="1"/>
          </p:cNvSpPr>
          <p:nvPr>
            <p:ph type="body" sz="quarter" idx="20"/>
          </p:nvPr>
        </p:nvSpPr>
        <p:spPr/>
        <p:txBody>
          <a:bodyPr/>
          <a:lstStyle/>
          <a:p>
            <a:pPr lvl="0"/>
            <a:r>
              <a:rPr lang="en-US" sz="9200" b="1" dirty="0">
                <a:solidFill>
                  <a:srgbClr val="000000"/>
                </a:solidFill>
                <a:latin typeface="Amatic SC Regular" pitchFamily="2" charset="0"/>
              </a:rPr>
              <a:t>Angular 2+</a:t>
            </a:r>
            <a:endParaRPr lang="pl-PL" sz="9200" b="1" dirty="0">
              <a:solidFill>
                <a:srgbClr val="000000"/>
              </a:solidFill>
              <a:latin typeface="Amatic SC Regular" pitchFamily="2" charset="0"/>
            </a:endParaRPr>
          </a:p>
        </p:txBody>
      </p:sp>
      <p:sp>
        <p:nvSpPr>
          <p:cNvPr id="53" name="Text Placeholder 52"/>
          <p:cNvSpPr>
            <a:spLocks noGrp="1"/>
          </p:cNvSpPr>
          <p:nvPr>
            <p:ph type="body" sz="quarter" idx="21"/>
          </p:nvPr>
        </p:nvSpPr>
        <p:spPr/>
        <p:txBody>
          <a:bodyPr/>
          <a:lstStyle/>
          <a:p>
            <a:pPr lvl="0"/>
            <a:r>
              <a:rPr lang="en-US" sz="9200" b="1" dirty="0">
                <a:solidFill>
                  <a:schemeClr val="accent3"/>
                </a:solidFill>
                <a:latin typeface="Amatic SC Regular" pitchFamily="2" charset="0"/>
              </a:rPr>
              <a:t>react.js</a:t>
            </a:r>
            <a:endParaRPr lang="pl-PL" sz="9200" b="1" dirty="0">
              <a:solidFill>
                <a:schemeClr val="accent3"/>
              </a:solidFill>
              <a:latin typeface="Amatic SC Regular" pitchFamily="2" charset="0"/>
            </a:endParaRPr>
          </a:p>
        </p:txBody>
      </p:sp>
      <p:sp>
        <p:nvSpPr>
          <p:cNvPr id="4" name="Footer Placeholder 3"/>
          <p:cNvSpPr>
            <a:spLocks noGrp="1"/>
          </p:cNvSpPr>
          <p:nvPr>
            <p:ph type="ftr" sz="quarter" idx="3"/>
          </p:nvPr>
        </p:nvSpPr>
        <p:spPr/>
        <p:txBody>
          <a:bodyPr/>
          <a:lstStyle/>
          <a:p>
            <a:r>
              <a:rPr lang="en-US"/>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Slide Number Placeholder 5"/>
          <p:cNvSpPr>
            <a:spLocks noGrp="1"/>
          </p:cNvSpPr>
          <p:nvPr>
            <p:ph type="sldNum" sz="quarter" idx="4"/>
          </p:nvPr>
        </p:nvSpPr>
        <p:spPr/>
        <p:txBody>
          <a:bodyPr/>
          <a:lstStyle/>
          <a:p>
            <a:fld id="{8E1C36C4-E9D3-A641-AE45-47024B03D7E5}" type="slidenum">
              <a:rPr lang="en-US" smtClean="0"/>
              <a:pPr/>
              <a:t>63</a:t>
            </a:fld>
            <a:endParaRPr lang="en-US" dirty="0"/>
          </a:p>
        </p:txBody>
      </p:sp>
      <p:sp>
        <p:nvSpPr>
          <p:cNvPr id="54"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55"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6</a:t>
            </a:r>
            <a:endParaRPr lang="pl-PL" kern="0" dirty="0">
              <a:latin typeface="Sketch Gothic" panose="02000506040000020004" pitchFamily="50" charset="0"/>
            </a:endParaRPr>
          </a:p>
        </p:txBody>
      </p:sp>
      <p:sp>
        <p:nvSpPr>
          <p:cNvPr id="56" name="Text Placeholder 6"/>
          <p:cNvSpPr txBox="1">
            <a:spLocks/>
          </p:cNvSpPr>
          <p:nvPr/>
        </p:nvSpPr>
        <p:spPr>
          <a:xfrm>
            <a:off x="2398713" y="2418301"/>
            <a:ext cx="19226335" cy="2030080"/>
          </a:xfrm>
          <a:prstGeom prst="rect">
            <a:avLst/>
          </a:prstGeom>
        </p:spPr>
        <p:txBody>
          <a:bodyPr/>
          <a:lst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indent="0">
              <a:buNone/>
            </a:pPr>
            <a:r>
              <a:rPr lang="en-US" sz="13000" kern="0" dirty="0">
                <a:latin typeface="Sketch Gothic" panose="02000506040000020004" pitchFamily="50" charset="0"/>
              </a:rPr>
              <a:t>Data flow</a:t>
            </a:r>
            <a:endParaRPr lang="pl-PL" sz="13000" kern="0" dirty="0">
              <a:latin typeface="Sketch Gothic" panose="02000506040000020004" pitchFamily="50" charset="0"/>
            </a:endParaRPr>
          </a:p>
        </p:txBody>
      </p:sp>
    </p:spTree>
    <p:extLst>
      <p:ext uri="{BB962C8B-B14F-4D97-AF65-F5344CB8AC3E}">
        <p14:creationId xmlns:p14="http://schemas.microsoft.com/office/powerpoint/2010/main" val="66440055"/>
      </p:ext>
    </p:extLst>
  </p:cSld>
  <p:clrMapOvr>
    <a:masterClrMapping/>
  </p:clrMapOvr>
  <p:transition spd="med">
    <p:fade thruBlk="1"/>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9311950"/>
            <a:ext cx="21602400" cy="2295331"/>
          </a:xfrm>
        </p:spPr>
        <p:txBody>
          <a:bodyPr/>
          <a:lstStyle/>
          <a:p>
            <a:r>
              <a:rPr lang="en-US" sz="11000" dirty="0"/>
              <a:t>Data in child component is accessed via “</a:t>
            </a:r>
            <a:r>
              <a:rPr lang="en-US" sz="11000" b="1" dirty="0">
                <a:solidFill>
                  <a:schemeClr val="accent1"/>
                </a:solidFill>
              </a:rPr>
              <a:t>props</a:t>
            </a:r>
            <a:r>
              <a:rPr lang="en-US" sz="11000" dirty="0"/>
              <a:t>” object</a:t>
            </a:r>
            <a:r>
              <a:rPr lang="pl-PL" sz="11000" dirty="0"/>
              <a:t>.</a:t>
            </a:r>
            <a:endParaRPr lang="en-US" sz="11000" dirty="0"/>
          </a:p>
          <a:p>
            <a:r>
              <a:rPr lang="en-US" sz="5600" b="1" dirty="0">
                <a:solidFill>
                  <a:schemeClr val="accent1"/>
                </a:solidFill>
              </a:rPr>
              <a:t>props</a:t>
            </a:r>
            <a:r>
              <a:rPr lang="en-US" sz="5600" b="1" dirty="0"/>
              <a:t> </a:t>
            </a:r>
            <a:r>
              <a:rPr lang="en-US" sz="5600" dirty="0"/>
              <a:t>within children are </a:t>
            </a:r>
            <a:r>
              <a:rPr lang="en-US" sz="5600" b="1" dirty="0">
                <a:solidFill>
                  <a:schemeClr val="accent1"/>
                </a:solidFill>
              </a:rPr>
              <a:t>immutable</a:t>
            </a:r>
            <a:r>
              <a:rPr lang="en-US" sz="5600" dirty="0"/>
              <a:t> (cannot be overwritten)</a:t>
            </a:r>
            <a:r>
              <a:rPr lang="pl-PL" sz="5600" dirty="0"/>
              <a:t>.</a:t>
            </a:r>
            <a:endParaRPr lang="pl-PL" sz="5600" b="1" dirty="0"/>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64</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7</a:t>
            </a:r>
            <a:endParaRPr lang="pl-PL" kern="0" dirty="0">
              <a:latin typeface="Sketch Gothic" panose="02000506040000020004" pitchFamily="5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8308" y="2694569"/>
            <a:ext cx="9907383" cy="632548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056817"/>
      </p:ext>
    </p:extLst>
  </p:cSld>
  <p:clrMapOvr>
    <a:masterClrMapping/>
  </p:clrMapOvr>
  <p:transition spd="slow">
    <p:fade thruBlk="1"/>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9311950"/>
            <a:ext cx="21602400" cy="2295331"/>
          </a:xfrm>
        </p:spPr>
        <p:txBody>
          <a:bodyPr/>
          <a:lstStyle/>
          <a:p>
            <a:pPr lvl="0"/>
            <a:r>
              <a:rPr lang="en-US" sz="11000" dirty="0"/>
              <a:t>Each component can have its own isolated </a:t>
            </a:r>
            <a:r>
              <a:rPr lang="en-US" sz="11000" b="1" dirty="0">
                <a:solidFill>
                  <a:srgbClr val="ECB100"/>
                </a:solidFill>
              </a:rPr>
              <a:t>state</a:t>
            </a:r>
            <a:r>
              <a:rPr lang="en-US" sz="11000" dirty="0"/>
              <a:t>.</a:t>
            </a:r>
          </a:p>
          <a:p>
            <a:pPr lvl="0"/>
            <a:r>
              <a:rPr lang="en-US" sz="5600" dirty="0"/>
              <a:t>The state can be accessed by its owner only. It </a:t>
            </a:r>
            <a:r>
              <a:rPr lang="en-US" sz="5600" b="1" dirty="0">
                <a:solidFill>
                  <a:srgbClr val="ECB100"/>
                </a:solidFill>
              </a:rPr>
              <a:t>can be mutated</a:t>
            </a:r>
            <a:r>
              <a:rPr lang="en-US" sz="5600" dirty="0"/>
              <a:t>.</a:t>
            </a:r>
            <a:endParaRPr lang="pl-PL" sz="5600" dirty="0">
              <a:solidFill>
                <a:srgbClr val="ECB100"/>
              </a:solidFill>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65</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8</a:t>
            </a:r>
            <a:endParaRPr lang="pl-PL" kern="0" dirty="0">
              <a:latin typeface="Sketch Gothic" panose="02000506040000020004" pitchFamily="5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5178" y="2932097"/>
            <a:ext cx="8373644" cy="575390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518891"/>
      </p:ext>
    </p:extLst>
  </p:cSld>
  <p:clrMapOvr>
    <a:masterClrMapping/>
  </p:clrMapOvr>
  <p:transition spd="slow">
    <p:fade thruBlk="1"/>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By default react.js </a:t>
            </a:r>
            <a:r>
              <a:rPr lang="en-US" dirty="0" err="1"/>
              <a:t>rerenders</a:t>
            </a:r>
            <a:r>
              <a:rPr lang="en-US" dirty="0"/>
              <a:t> components whenever their </a:t>
            </a:r>
            <a:r>
              <a:rPr lang="en-US" dirty="0">
                <a:solidFill>
                  <a:schemeClr val="accent1"/>
                </a:solidFill>
              </a:rPr>
              <a:t>props</a:t>
            </a:r>
            <a:r>
              <a:rPr lang="en-US" dirty="0"/>
              <a:t> or </a:t>
            </a:r>
            <a:r>
              <a:rPr lang="en-US" dirty="0">
                <a:solidFill>
                  <a:schemeClr val="accent1"/>
                </a:solidFill>
              </a:rPr>
              <a:t>state</a:t>
            </a:r>
            <a:r>
              <a:rPr lang="en-US" dirty="0"/>
              <a:t> change.</a:t>
            </a:r>
            <a:endParaRPr lang="pl-PL" b="1" i="1" dirty="0"/>
          </a:p>
        </p:txBody>
      </p:sp>
      <p:sp>
        <p:nvSpPr>
          <p:cNvPr id="3" name="Title 2"/>
          <p:cNvSpPr>
            <a:spLocks noGrp="1"/>
          </p:cNvSpPr>
          <p:nvPr>
            <p:ph type="title"/>
          </p:nvPr>
        </p:nvSpPr>
        <p:spPr/>
        <p:txBody>
          <a:bodyPr/>
          <a:lstStyle/>
          <a:p>
            <a:r>
              <a:rPr lang="pl-PL" dirty="0">
                <a:latin typeface="Sketch Gothic" panose="02000506040000020004" pitchFamily="50" charset="0"/>
              </a:rPr>
              <a:t>Introduction to react.js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9</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66</a:t>
            </a:fld>
            <a:endParaRPr lang="en-US" dirty="0"/>
          </a:p>
        </p:txBody>
      </p:sp>
    </p:spTree>
    <p:extLst>
      <p:ext uri="{BB962C8B-B14F-4D97-AF65-F5344CB8AC3E}">
        <p14:creationId xmlns:p14="http://schemas.microsoft.com/office/powerpoint/2010/main" val="400594273"/>
      </p:ext>
    </p:extLst>
  </p:cSld>
  <p:clrMapOvr>
    <a:masterClrMapping/>
  </p:clrMapOvr>
  <p:transition spd="slow">
    <p:fade thruBlk="1"/>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a:t>Data flows down</a:t>
            </a:r>
            <a:endParaRPr lang="pl-PL" sz="5600" dirty="0">
              <a:solidFill>
                <a:srgbClr val="ECB100"/>
              </a:solidFill>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67</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10</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7" name="Straight Arrow Connector 16"/>
          <p:cNvCxnSpPr/>
          <p:nvPr/>
        </p:nvCxnSpPr>
        <p:spPr bwMode="auto">
          <a:xfrm>
            <a:off x="4064000" y="7264994"/>
            <a:ext cx="4090955" cy="1747952"/>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bwMode="auto">
          <a:xfrm>
            <a:off x="10146522" y="9233207"/>
            <a:ext cx="3998686" cy="1190731"/>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167737"/>
      </p:ext>
    </p:extLst>
  </p:cSld>
  <p:clrMapOvr>
    <a:masterClrMapping/>
  </p:clrMapOvr>
  <p:transition spd="slow">
    <p:fade thruBlk="1"/>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68</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10</a:t>
            </a: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a:t>events flow up</a:t>
            </a:r>
            <a:endParaRPr lang="pl-PL" sz="5600" kern="0" dirty="0">
              <a:solidFill>
                <a:srgbClr val="ECB10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4" name="Straight Arrow Connector 13"/>
          <p:cNvCxnSpPr/>
          <p:nvPr/>
        </p:nvCxnSpPr>
        <p:spPr bwMode="auto">
          <a:xfrm flipH="1" flipV="1">
            <a:off x="14443788" y="8658808"/>
            <a:ext cx="7177055" cy="2039476"/>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bwMode="auto">
          <a:xfrm flipH="1" flipV="1">
            <a:off x="8677469" y="6736276"/>
            <a:ext cx="4586257" cy="1577615"/>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370891"/>
      </p:ext>
    </p:extLst>
  </p:cSld>
  <p:clrMapOvr>
    <a:masterClrMapping/>
  </p:clrMapOvr>
  <p:transition spd="slow">
    <p:fade thruBlk="1"/>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a:t>Data flows down</a:t>
            </a:r>
            <a:r>
              <a:rPr lang="pl-PL" sz="11000" dirty="0">
                <a:solidFill>
                  <a:schemeClr val="accent1"/>
                </a:solidFill>
              </a:rPr>
              <a:t>*</a:t>
            </a:r>
            <a:endParaRPr lang="pl-PL" sz="5600" dirty="0">
              <a:solidFill>
                <a:schemeClr val="accent1"/>
              </a:solidFill>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69</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10</a:t>
            </a: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a:t>events flow up</a:t>
            </a:r>
            <a:r>
              <a:rPr lang="pl-PL" sz="11000" kern="0" dirty="0">
                <a:solidFill>
                  <a:srgbClr val="4CBAB1"/>
                </a:solidFill>
              </a:rPr>
              <a:t>*</a:t>
            </a:r>
            <a:endParaRPr lang="pl-PL" sz="5600" kern="0" dirty="0">
              <a:solidFill>
                <a:srgbClr val="4CBAB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4" name="Straight Arrow Connector 13"/>
          <p:cNvCxnSpPr/>
          <p:nvPr/>
        </p:nvCxnSpPr>
        <p:spPr bwMode="auto">
          <a:xfrm>
            <a:off x="4064000" y="7264994"/>
            <a:ext cx="4090955" cy="1747952"/>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bwMode="auto">
          <a:xfrm>
            <a:off x="10146522" y="9233207"/>
            <a:ext cx="3998686" cy="1190731"/>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bwMode="auto">
          <a:xfrm flipH="1" flipV="1">
            <a:off x="14443788" y="8658808"/>
            <a:ext cx="7177055" cy="2039476"/>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bwMode="auto">
          <a:xfrm flipH="1" flipV="1">
            <a:off x="8677469" y="6736276"/>
            <a:ext cx="4586257" cy="1577615"/>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765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pl-PL" b="1" dirty="0">
                <a:solidFill>
                  <a:schemeClr val="accent4"/>
                </a:solidFill>
              </a:rPr>
              <a:t>Pure functions</a:t>
            </a:r>
          </a:p>
        </p:txBody>
      </p:sp>
      <p:sp>
        <p:nvSpPr>
          <p:cNvPr id="4" name="Text Placeholder 3"/>
          <p:cNvSpPr>
            <a:spLocks noGrp="1"/>
          </p:cNvSpPr>
          <p:nvPr>
            <p:ph type="body" sz="quarter" idx="11"/>
          </p:nvPr>
        </p:nvSpPr>
        <p:spPr/>
        <p:txBody>
          <a:bodyPr/>
          <a:lstStyle/>
          <a:p>
            <a:r>
              <a:rPr lang="pl-PL" b="1" dirty="0">
                <a:solidFill>
                  <a:schemeClr val="accent4"/>
                </a:solidFill>
              </a:rPr>
              <a:t>No shared state</a:t>
            </a:r>
          </a:p>
        </p:txBody>
      </p:sp>
      <p:sp>
        <p:nvSpPr>
          <p:cNvPr id="5" name="Text Placeholder 4"/>
          <p:cNvSpPr>
            <a:spLocks noGrp="1"/>
          </p:cNvSpPr>
          <p:nvPr>
            <p:ph type="body" sz="quarter" idx="12"/>
          </p:nvPr>
        </p:nvSpPr>
        <p:spPr/>
        <p:txBody>
          <a:bodyPr/>
          <a:lstStyle/>
          <a:p>
            <a:r>
              <a:rPr lang="pl-PL" sz="4600" dirty="0">
                <a:latin typeface="+mn-lt"/>
              </a:rPr>
              <a:t>Given the same input always gives </a:t>
            </a:r>
            <a:r>
              <a:rPr lang="pl-PL" sz="4600" u="sng" dirty="0">
                <a:latin typeface="+mn-lt"/>
              </a:rPr>
              <a:t>the same </a:t>
            </a:r>
            <a:r>
              <a:rPr lang="pl-PL" sz="4600" dirty="0">
                <a:latin typeface="+mn-lt"/>
              </a:rPr>
              <a:t>output; makes composition easy as pie</a:t>
            </a:r>
          </a:p>
        </p:txBody>
      </p:sp>
      <p:sp>
        <p:nvSpPr>
          <p:cNvPr id="6" name="Text Placeholder 5"/>
          <p:cNvSpPr>
            <a:spLocks noGrp="1"/>
          </p:cNvSpPr>
          <p:nvPr>
            <p:ph type="body" sz="quarter" idx="13"/>
          </p:nvPr>
        </p:nvSpPr>
        <p:spPr/>
        <p:txBody>
          <a:bodyPr/>
          <a:lstStyle/>
          <a:p>
            <a:pPr lvl="0"/>
            <a:r>
              <a:rPr lang="pl-PL" sz="4600" dirty="0">
                <a:latin typeface="+mn-lt"/>
              </a:rPr>
              <a:t>Do not pass the properties of the object between scopes</a:t>
            </a:r>
          </a:p>
        </p:txBody>
      </p:sp>
      <p:sp>
        <p:nvSpPr>
          <p:cNvPr id="7" name="Text Placeholder 6"/>
          <p:cNvSpPr>
            <a:spLocks noGrp="1"/>
          </p:cNvSpPr>
          <p:nvPr>
            <p:ph type="body" sz="quarter" idx="14"/>
          </p:nvPr>
        </p:nvSpPr>
        <p:spPr/>
        <p:txBody>
          <a:bodyPr/>
          <a:lstStyle/>
          <a:p>
            <a:r>
              <a:rPr lang="pl-PL" sz="13000" dirty="0">
                <a:latin typeface="Sketch Gothic" panose="02000506040000020004" pitchFamily="50" charset="0"/>
              </a:rPr>
              <a:t>Functional programming</a:t>
            </a:r>
          </a:p>
        </p:txBody>
      </p:sp>
      <p:sp>
        <p:nvSpPr>
          <p:cNvPr id="8" name="Footer Placeholder 7"/>
          <p:cNvSpPr>
            <a:spLocks noGrp="1"/>
          </p:cNvSpPr>
          <p:nvPr>
            <p:ph type="ftr" sz="quarter" idx="3"/>
          </p:nvPr>
        </p:nvSpPr>
        <p:spPr/>
        <p:txBody>
          <a:bodyPr/>
          <a:lstStyle/>
          <a:p>
            <a:r>
              <a:rPr lang="en-US"/>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a:t>
            </a:fld>
            <a:endParaRPr lang="en-US" dirty="0"/>
          </a:p>
        </p:txBody>
      </p:sp>
      <p:sp>
        <p:nvSpPr>
          <p:cNvPr id="11" name="Text Placeholder 10"/>
          <p:cNvSpPr>
            <a:spLocks noGrp="1"/>
          </p:cNvSpPr>
          <p:nvPr>
            <p:ph type="body" sz="quarter" idx="15"/>
          </p:nvPr>
        </p:nvSpPr>
        <p:spPr/>
        <p:txBody>
          <a:bodyPr/>
          <a:lstStyle/>
          <a:p>
            <a:r>
              <a:rPr lang="pl-PL" b="1" dirty="0">
                <a:solidFill>
                  <a:schemeClr val="accent4"/>
                </a:solidFill>
              </a:rPr>
              <a:t>No state mutations</a:t>
            </a:r>
          </a:p>
        </p:txBody>
      </p:sp>
      <p:sp>
        <p:nvSpPr>
          <p:cNvPr id="12" name="Text Placeholder 11"/>
          <p:cNvSpPr>
            <a:spLocks noGrp="1"/>
          </p:cNvSpPr>
          <p:nvPr>
            <p:ph type="body" sz="quarter" idx="16"/>
          </p:nvPr>
        </p:nvSpPr>
        <p:spPr/>
        <p:txBody>
          <a:bodyPr/>
          <a:lstStyle/>
          <a:p>
            <a:r>
              <a:rPr lang="pl-PL" b="1" dirty="0">
                <a:solidFill>
                  <a:schemeClr val="accent4"/>
                </a:solidFill>
              </a:rPr>
              <a:t>No side effects</a:t>
            </a:r>
          </a:p>
        </p:txBody>
      </p:sp>
      <p:sp>
        <p:nvSpPr>
          <p:cNvPr id="15" name="Text Placeholder 14"/>
          <p:cNvSpPr>
            <a:spLocks noGrp="1"/>
          </p:cNvSpPr>
          <p:nvPr>
            <p:ph type="body" sz="quarter" idx="17"/>
          </p:nvPr>
        </p:nvSpPr>
        <p:spPr/>
        <p:txBody>
          <a:bodyPr/>
          <a:lstStyle/>
          <a:p>
            <a:r>
              <a:rPr lang="pl-PL" sz="4600" dirty="0"/>
              <a:t>Allows to track the transfomations and do </a:t>
            </a:r>
            <a:r>
              <a:rPr lang="pl-PL" sz="4600" i="1" dirty="0"/>
              <a:t>time-traveling</a:t>
            </a:r>
            <a:endParaRPr lang="pl-PL" sz="4600" dirty="0"/>
          </a:p>
        </p:txBody>
      </p:sp>
      <p:sp>
        <p:nvSpPr>
          <p:cNvPr id="16" name="Text Placeholder 15"/>
          <p:cNvSpPr>
            <a:spLocks noGrp="1"/>
          </p:cNvSpPr>
          <p:nvPr>
            <p:ph type="body" sz="quarter" idx="18"/>
          </p:nvPr>
        </p:nvSpPr>
        <p:spPr/>
        <p:txBody>
          <a:bodyPr/>
          <a:lstStyle/>
          <a:p>
            <a:r>
              <a:rPr lang="pl-PL" sz="4600" dirty="0"/>
              <a:t>Just be deterministic</a:t>
            </a:r>
          </a:p>
        </p:txBody>
      </p:sp>
      <p:sp>
        <p:nvSpPr>
          <p:cNvPr id="19"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JavaScript basics</a:t>
            </a:r>
            <a:endParaRPr lang="pl-PL" kern="0" dirty="0">
              <a:latin typeface="Sketch Gothic" panose="02000506040000020004" pitchFamily="50" charset="0"/>
            </a:endParaRPr>
          </a:p>
        </p:txBody>
      </p:sp>
      <p:sp>
        <p:nvSpPr>
          <p:cNvPr id="20"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5</a:t>
            </a:r>
          </a:p>
        </p:txBody>
      </p:sp>
    </p:spTree>
    <p:extLst>
      <p:ext uri="{BB962C8B-B14F-4D97-AF65-F5344CB8AC3E}">
        <p14:creationId xmlns:p14="http://schemas.microsoft.com/office/powerpoint/2010/main" val="1000531250"/>
      </p:ext>
    </p:extLst>
  </p:cSld>
  <p:clrMapOvr>
    <a:masterClrMapping/>
  </p:clrMapOvr>
  <p:transition spd="med">
    <p:fade thruBlk="1"/>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a:t>Data flows down</a:t>
            </a:r>
            <a:endParaRPr lang="pl-PL" sz="5600" dirty="0">
              <a:solidFill>
                <a:schemeClr val="accent1"/>
              </a:solidFill>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70</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10</a:t>
            </a: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a:t>events flow up</a:t>
            </a:r>
            <a:endParaRPr lang="pl-PL" sz="5600" kern="0" dirty="0">
              <a:solidFill>
                <a:srgbClr val="4CBAB1"/>
              </a:solidFill>
            </a:endParaRPr>
          </a:p>
        </p:txBody>
      </p:sp>
      <p:sp>
        <p:nvSpPr>
          <p:cNvPr id="18" name="Content Placeholder 1"/>
          <p:cNvSpPr txBox="1">
            <a:spLocks/>
          </p:cNvSpPr>
          <p:nvPr/>
        </p:nvSpPr>
        <p:spPr>
          <a:xfrm>
            <a:off x="1390800" y="5486399"/>
            <a:ext cx="21602400" cy="4831939"/>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t>Just like in </a:t>
            </a:r>
            <a:r>
              <a:rPr lang="pl-PL" kern="0" dirty="0">
                <a:solidFill>
                  <a:schemeClr val="accent1"/>
                </a:solidFill>
              </a:rPr>
              <a:t>DOM</a:t>
            </a:r>
            <a:r>
              <a:rPr lang="pl-PL" kern="0" dirty="0"/>
              <a:t>.</a:t>
            </a:r>
            <a:endParaRPr lang="pl-PL" b="1" i="1" kern="0" dirty="0"/>
          </a:p>
        </p:txBody>
      </p:sp>
    </p:spTree>
    <p:extLst>
      <p:ext uri="{BB962C8B-B14F-4D97-AF65-F5344CB8AC3E}">
        <p14:creationId xmlns:p14="http://schemas.microsoft.com/office/powerpoint/2010/main" val="3835894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71</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Introduction to react.js</a:t>
            </a:r>
          </a:p>
        </p:txBody>
      </p:sp>
      <p:sp>
        <p:nvSpPr>
          <p:cNvPr id="11"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11</a:t>
            </a:r>
          </a:p>
        </p:txBody>
      </p:sp>
      <p:sp>
        <p:nvSpPr>
          <p:cNvPr id="13"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Virtual DOM</a:t>
            </a:r>
          </a:p>
        </p:txBody>
      </p:sp>
      <p:sp>
        <p:nvSpPr>
          <p:cNvPr id="18" name="Content Placeholder 1"/>
          <p:cNvSpPr txBox="1">
            <a:spLocks/>
          </p:cNvSpPr>
          <p:nvPr/>
        </p:nvSpPr>
        <p:spPr>
          <a:xfrm>
            <a:off x="2463800" y="5337110"/>
            <a:ext cx="19494500" cy="5934270"/>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kern="0" noProof="0" dirty="0"/>
              <a:t>Pure JavaScript, in-memory </a:t>
            </a:r>
            <a:r>
              <a:rPr lang="pl-PL" b="1" kern="0" noProof="0" dirty="0">
                <a:solidFill>
                  <a:schemeClr val="accent1"/>
                </a:solidFill>
              </a:rPr>
              <a:t>abstraction of real DOM</a:t>
            </a:r>
            <a:endParaRPr kumimoji="0" lang="pl-PL" sz="8000" b="1" i="0" u="none" strike="noStrike" kern="0" cap="none" spc="0" normalizeH="0" baseline="0" noProof="0" dirty="0">
              <a:ln>
                <a:noFill/>
              </a:ln>
              <a:solidFill>
                <a:schemeClr val="accent1"/>
              </a:solidFill>
              <a:effectLst/>
              <a:uLnTx/>
              <a:uFillTx/>
              <a:sym typeface="Oswald Light" charset="0"/>
            </a:endParaRP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kern="0" dirty="0"/>
              <a:t>Whenever render() fires (which means that state or props have been updated), react.js updates the in-memory DOM representation</a:t>
            </a:r>
            <a:endParaRPr kumimoji="0" lang="pl-PL" sz="8000" b="0" i="0" u="none" strike="noStrike" kern="0" cap="none" spc="0" normalizeH="0" baseline="0" noProof="0" dirty="0">
              <a:ln>
                <a:noFill/>
              </a:ln>
              <a:solidFill>
                <a:srgbClr val="FFFFFF"/>
              </a:solidFill>
              <a:effectLst/>
              <a:uLnTx/>
              <a:uFillTx/>
              <a:latin typeface="Amatic SC Regular"/>
              <a:sym typeface="Oswald Light" charset="0"/>
            </a:endParaRP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kumimoji="0" lang="pl-PL" sz="8000" b="0" i="0" u="none" strike="noStrike" kern="0" cap="none" spc="0" normalizeH="0" baseline="0" noProof="0" dirty="0">
                <a:ln>
                  <a:noFill/>
                </a:ln>
                <a:solidFill>
                  <a:srgbClr val="FFFFFF"/>
                </a:solidFill>
                <a:effectLst/>
                <a:uLnTx/>
                <a:uFillTx/>
                <a:latin typeface="Amatic SC Regular"/>
                <a:sym typeface="Oswald Light" charset="0"/>
              </a:rPr>
              <a:t>If anything</a:t>
            </a:r>
            <a:r>
              <a:rPr kumimoji="0" lang="pl-PL" sz="8000" b="0" i="0" u="none" strike="noStrike" kern="0" cap="none" spc="0" normalizeH="0" noProof="0" dirty="0">
                <a:ln>
                  <a:noFill/>
                </a:ln>
                <a:solidFill>
                  <a:srgbClr val="FFFFFF"/>
                </a:solidFill>
                <a:effectLst/>
                <a:uLnTx/>
                <a:uFillTx/>
                <a:latin typeface="Amatic SC Regular"/>
                <a:sym typeface="Oswald Light" charset="0"/>
              </a:rPr>
              <a:t> has changed, react.js modifies the real DOM to match</a:t>
            </a:r>
            <a:endParaRPr kumimoji="0" lang="pl-PL" sz="8000" b="0" i="0" u="none" strike="noStrike" kern="0" cap="none" spc="0" normalizeH="0" baseline="0" noProof="0" dirty="0">
              <a:ln>
                <a:noFill/>
              </a:ln>
              <a:solidFill>
                <a:srgbClr val="FFFFFF"/>
              </a:solidFill>
              <a:effectLst/>
              <a:uLnTx/>
              <a:uFillTx/>
              <a:latin typeface="Amatic SC Regular"/>
              <a:sym typeface="Oswald Light" charset="0"/>
            </a:endParaRPr>
          </a:p>
        </p:txBody>
      </p:sp>
    </p:spTree>
    <p:extLst>
      <p:ext uri="{BB962C8B-B14F-4D97-AF65-F5344CB8AC3E}">
        <p14:creationId xmlns:p14="http://schemas.microsoft.com/office/powerpoint/2010/main" val="2836382040"/>
      </p:ext>
    </p:extLst>
  </p:cSld>
  <p:clrMapOvr>
    <a:masterClrMapping/>
  </p:clrMapOvr>
  <p:transition spd="slow">
    <p:fade thruBlk="1"/>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72</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Introduction to react.js</a:t>
            </a:r>
          </a:p>
        </p:txBody>
      </p:sp>
      <p:sp>
        <p:nvSpPr>
          <p:cNvPr id="11"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12</a:t>
            </a:r>
          </a:p>
        </p:txBody>
      </p:sp>
      <p:sp>
        <p:nvSpPr>
          <p:cNvPr id="9" name="Content Placeholder 1"/>
          <p:cNvSpPr txBox="1">
            <a:spLocks/>
          </p:cNvSpPr>
          <p:nvPr/>
        </p:nvSpPr>
        <p:spPr>
          <a:xfrm>
            <a:off x="1390800" y="3266751"/>
            <a:ext cx="21602400" cy="2368939"/>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t>Because </a:t>
            </a:r>
            <a:r>
              <a:rPr lang="pl-PL" b="1" kern="0" dirty="0">
                <a:solidFill>
                  <a:schemeClr val="accent1"/>
                </a:solidFill>
              </a:rPr>
              <a:t>performance</a:t>
            </a:r>
            <a:r>
              <a:rPr lang="pl-PL" kern="0" dirty="0"/>
              <a:t> matters.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6059651"/>
            <a:ext cx="10058400" cy="565785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9685458"/>
      </p:ext>
    </p:extLst>
  </p:cSld>
  <p:clrMapOvr>
    <a:masterClrMapping/>
  </p:clrMapOvr>
  <p:transition spd="slow">
    <p:fade thruBlk="1"/>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73</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13</a:t>
            </a:r>
          </a:p>
        </p:txBody>
      </p:sp>
      <p:sp>
        <p:nvSpPr>
          <p:cNvPr id="11"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pl-PL" sz="6500" dirty="0"/>
              <a:t>First react component</a:t>
            </a:r>
          </a:p>
          <a:p>
            <a:endParaRPr lang="pl-PL" sz="6500" dirty="0"/>
          </a:p>
          <a:p>
            <a:endParaRPr lang="pl-PL" sz="6500" dirty="0"/>
          </a:p>
          <a:p>
            <a:r>
              <a:rPr lang="pl-PL" sz="4400" dirty="0"/>
              <a:t>source available: 01-react-base</a:t>
            </a:r>
          </a:p>
        </p:txBody>
      </p:sp>
    </p:spTree>
    <p:extLst>
      <p:ext uri="{BB962C8B-B14F-4D97-AF65-F5344CB8AC3E}">
        <p14:creationId xmlns:p14="http://schemas.microsoft.com/office/powerpoint/2010/main" val="4252722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74</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Introduction to react.js</a:t>
            </a:r>
          </a:p>
        </p:txBody>
      </p:sp>
      <p:sp>
        <p:nvSpPr>
          <p:cNvPr id="11"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14</a:t>
            </a:r>
          </a:p>
        </p:txBody>
      </p:sp>
      <p:sp>
        <p:nvSpPr>
          <p:cNvPr id="13"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Component split</a:t>
            </a:r>
          </a:p>
        </p:txBody>
      </p:sp>
      <p:sp>
        <p:nvSpPr>
          <p:cNvPr id="18" name="Content Placeholder 1"/>
          <p:cNvSpPr txBox="1">
            <a:spLocks/>
          </p:cNvSpPr>
          <p:nvPr/>
        </p:nvSpPr>
        <p:spPr>
          <a:xfrm>
            <a:off x="2463800" y="6023257"/>
            <a:ext cx="19494500" cy="4633020"/>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noProof="0" dirty="0"/>
              <a:t>Has to be done based on the </a:t>
            </a:r>
            <a:r>
              <a:rPr lang="pl-PL" sz="9000" kern="0" noProof="0" dirty="0">
                <a:solidFill>
                  <a:schemeClr val="accent1"/>
                </a:solidFill>
              </a:rPr>
              <a:t>application ui design</a:t>
            </a:r>
            <a:endParaRPr kumimoji="0" lang="pl-PL" sz="7000" b="0" i="0" u="none" strike="noStrike" kern="0" cap="none" spc="0" normalizeH="0" baseline="0" dirty="0">
              <a:ln>
                <a:noFill/>
              </a:ln>
              <a:solidFill>
                <a:schemeClr val="accent1"/>
              </a:solidFill>
              <a:effectLst/>
              <a:uLnTx/>
              <a:uFillTx/>
              <a:sym typeface="Oswald Light" charset="0"/>
            </a:endParaRPr>
          </a:p>
          <a:p>
            <a:pPr marL="0" marR="0" lvl="0" indent="0" algn="ctr" defTabSz="914400" rtl="0" eaLnBrk="1" fontAlgn="base" latinLnBrk="0" hangingPunct="1">
              <a:lnSpc>
                <a:spcPct val="100000"/>
              </a:lnSpc>
              <a:spcBef>
                <a:spcPts val="1200"/>
              </a:spcBef>
              <a:spcAft>
                <a:spcPct val="0"/>
              </a:spcAft>
              <a:buClrTx/>
              <a:buSzPct val="116000"/>
              <a:buNone/>
              <a:tabLst/>
              <a:defRPr/>
            </a:pPr>
            <a:r>
              <a:rPr lang="pl-PL" sz="7000" kern="0" noProof="0" dirty="0"/>
              <a:t>&amp;</a:t>
            </a:r>
            <a:endParaRPr kumimoji="0" lang="pl-PL" sz="7000" b="0" i="0" u="none" strike="noStrike" kern="0" cap="none" spc="0" normalizeH="0" baseline="0" dirty="0">
              <a:ln>
                <a:noFill/>
              </a:ln>
              <a:solidFill>
                <a:srgbClr val="FFFFFF"/>
              </a:solidFill>
              <a:effectLst/>
              <a:uLnTx/>
              <a:uFillTx/>
              <a:sym typeface="Oswald Light" charset="0"/>
            </a:endParaRPr>
          </a:p>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business </a:t>
            </a:r>
            <a:r>
              <a:rPr lang="pl-PL" sz="9000" kern="0" dirty="0">
                <a:solidFill>
                  <a:schemeClr val="accent1"/>
                </a:solidFill>
              </a:rPr>
              <a:t>requirements analysis</a:t>
            </a:r>
            <a:endParaRPr kumimoji="0" lang="pl-PL" sz="9000" b="0" i="0" u="none" strike="noStrike" kern="0" cap="none" spc="0" normalizeH="0" baseline="0" noProof="0" dirty="0">
              <a:ln>
                <a:noFill/>
              </a:ln>
              <a:solidFill>
                <a:schemeClr val="accent1"/>
              </a:solidFill>
              <a:effectLst/>
              <a:uLnTx/>
              <a:uFillTx/>
              <a:sym typeface="Oswald Light" charset="0"/>
            </a:endParaRPr>
          </a:p>
        </p:txBody>
      </p:sp>
    </p:spTree>
    <p:extLst>
      <p:ext uri="{BB962C8B-B14F-4D97-AF65-F5344CB8AC3E}">
        <p14:creationId xmlns:p14="http://schemas.microsoft.com/office/powerpoint/2010/main" val="3484656325"/>
      </p:ext>
    </p:extLst>
  </p:cSld>
  <p:clrMapOvr>
    <a:masterClrMapping/>
  </p:clrMapOvr>
  <p:transition spd="slow">
    <p:fade thruBlk="1"/>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pl-PL" b="1" dirty="0">
                <a:solidFill>
                  <a:schemeClr val="accent4"/>
                </a:solidFill>
              </a:rPr>
              <a:t>JIT Cookbook</a:t>
            </a:r>
          </a:p>
        </p:txBody>
      </p:sp>
      <p:sp>
        <p:nvSpPr>
          <p:cNvPr id="5" name="Text Placeholder 4"/>
          <p:cNvSpPr>
            <a:spLocks noGrp="1"/>
          </p:cNvSpPr>
          <p:nvPr>
            <p:ph type="body" sz="quarter" idx="15"/>
          </p:nvPr>
        </p:nvSpPr>
        <p:spPr>
          <a:xfrm>
            <a:off x="13632161" y="4010891"/>
            <a:ext cx="9289032" cy="8309653"/>
          </a:xfrm>
        </p:spPr>
        <p:txBody>
          <a:bodyPr/>
          <a:lstStyle/>
          <a:p>
            <a:pPr marL="571500" indent="-571500">
              <a:buFont typeface="Amatic" panose="02000803000000000000" pitchFamily="2" charset="0"/>
              <a:buChar char="*"/>
            </a:pPr>
            <a:r>
              <a:rPr lang="pl-PL" dirty="0"/>
              <a:t>Navigation bar at the top should show the application name with icon (left side) and navigation panel between dashboards (right side)</a:t>
            </a:r>
          </a:p>
          <a:p>
            <a:pPr marL="571500" indent="-571500">
              <a:buFont typeface="Amatic" panose="02000803000000000000" pitchFamily="2" charset="0"/>
              <a:buChar char="*"/>
            </a:pPr>
            <a:r>
              <a:rPr lang="pl-PL" dirty="0"/>
              <a:t>Currently active dashboard tab is indicated with darker color</a:t>
            </a:r>
          </a:p>
          <a:p>
            <a:pPr marL="571500" indent="-571500">
              <a:buFont typeface="Amatic" panose="02000803000000000000" pitchFamily="2" charset="0"/>
              <a:buChar char="*"/>
            </a:pPr>
            <a:r>
              <a:rPr lang="pl-PL" dirty="0"/>
              <a:t>User should be able to switch between the dashboards by clicking on particular tabs</a:t>
            </a:r>
          </a:p>
          <a:p>
            <a:pPr marL="571500" indent="-571500">
              <a:buFont typeface="Amatic" panose="02000803000000000000" pitchFamily="2" charset="0"/>
              <a:buChar char="*"/>
            </a:pPr>
            <a:r>
              <a:rPr lang="pl-PL" dirty="0"/>
              <a:t>By default Recipes dashboard should be shown</a:t>
            </a:r>
          </a:p>
          <a:p>
            <a:pPr marL="571500" indent="-571500">
              <a:buFont typeface="Amatic" panose="02000803000000000000" pitchFamily="2" charset="0"/>
              <a:buChar char="*"/>
            </a:pPr>
            <a:r>
              <a:rPr lang="pl-PL" dirty="0"/>
              <a:t>Footer contains only the copyrights section with company name</a:t>
            </a:r>
          </a:p>
          <a:p>
            <a:pPr marL="571500" indent="-571500">
              <a:buFont typeface="Amatic" panose="02000803000000000000" pitchFamily="2" charset="0"/>
              <a:buChar char="*"/>
            </a:pPr>
            <a:endParaRPr lang="pl-PL" dirty="0"/>
          </a:p>
        </p:txBody>
      </p:sp>
      <p:sp>
        <p:nvSpPr>
          <p:cNvPr id="8" name="Footer Placeholder 7"/>
          <p:cNvSpPr>
            <a:spLocks noGrp="1"/>
          </p:cNvSpPr>
          <p:nvPr>
            <p:ph type="ftr" sz="quarter" idx="3"/>
          </p:nvPr>
        </p:nvSpPr>
        <p:spPr/>
        <p:txBody>
          <a:bodyPr/>
          <a:lstStyle/>
          <a:p>
            <a:r>
              <a:rPr lang="en-US"/>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75</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15</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741" y="2471973"/>
            <a:ext cx="11554131" cy="984857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3387044"/>
      </p:ext>
    </p:extLst>
  </p:cSld>
  <p:clrMapOvr>
    <a:masterClrMapping/>
  </p:clrMapOvr>
  <p:transition spd="med">
    <p:fade thruBlk="1"/>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pl-PL" b="1" dirty="0">
                <a:solidFill>
                  <a:schemeClr val="accent4"/>
                </a:solidFill>
              </a:rPr>
              <a:t>JIT Cookbook – recipes dashboard</a:t>
            </a:r>
          </a:p>
        </p:txBody>
      </p:sp>
      <p:sp>
        <p:nvSpPr>
          <p:cNvPr id="5" name="Text Placeholder 4"/>
          <p:cNvSpPr>
            <a:spLocks noGrp="1"/>
          </p:cNvSpPr>
          <p:nvPr>
            <p:ph type="body" sz="quarter" idx="15"/>
          </p:nvPr>
        </p:nvSpPr>
        <p:spPr>
          <a:xfrm>
            <a:off x="13632161" y="4010891"/>
            <a:ext cx="9289032" cy="8309653"/>
          </a:xfrm>
        </p:spPr>
        <p:txBody>
          <a:bodyPr/>
          <a:lstStyle/>
          <a:p>
            <a:pPr marL="571500" indent="-571500">
              <a:buFont typeface="Amatic" panose="02000803000000000000" pitchFamily="2" charset="0"/>
              <a:buChar char="*"/>
            </a:pPr>
            <a:r>
              <a:rPr lang="pl-PL" dirty="0"/>
              <a:t>Recipes dashboard’s main screen is responsible for displaying three random recipes in the top panel and full list of recipes in the bottom panel</a:t>
            </a:r>
          </a:p>
          <a:p>
            <a:pPr marL="571500" indent="-571500">
              <a:buFont typeface="Amatic" panose="02000803000000000000" pitchFamily="2" charset="0"/>
              <a:buChar char="*"/>
            </a:pPr>
            <a:r>
              <a:rPr lang="pl-PL" dirty="0"/>
              <a:t>After clicking on any name from the recipes list, the user should see a single recipe view (the whole page should be replaced with page representing single recipe)</a:t>
            </a:r>
          </a:p>
          <a:p>
            <a:pPr marL="571500" indent="-571500">
              <a:buFont typeface="Amatic" panose="02000803000000000000" pitchFamily="2" charset="0"/>
              <a:buChar char="*"/>
            </a:pPr>
            <a:r>
              <a:rPr lang="pl-PL" dirty="0"/>
              <a:t>A single recipe view should contain detailed description of the meal and list of ingredients needed in order to prepare it</a:t>
            </a:r>
          </a:p>
        </p:txBody>
      </p:sp>
      <p:sp>
        <p:nvSpPr>
          <p:cNvPr id="8" name="Footer Placeholder 7"/>
          <p:cNvSpPr>
            <a:spLocks noGrp="1"/>
          </p:cNvSpPr>
          <p:nvPr>
            <p:ph type="ftr" sz="quarter" idx="3"/>
          </p:nvPr>
        </p:nvSpPr>
        <p:spPr/>
        <p:txBody>
          <a:bodyPr/>
          <a:lstStyle/>
          <a:p>
            <a:r>
              <a:rPr lang="en-US"/>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76</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15</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741" y="2471973"/>
            <a:ext cx="11554131" cy="984857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7834472"/>
      </p:ext>
    </p:extLst>
  </p:cSld>
  <p:clrMapOvr>
    <a:masterClrMapping/>
  </p:clrMapOvr>
  <p:transition spd="med">
    <p:fade thruBlk="1"/>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77</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Introduction to react.js</a:t>
            </a: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16</a:t>
            </a:r>
          </a:p>
        </p:txBody>
      </p:sp>
      <p:pic>
        <p:nvPicPr>
          <p:cNvPr id="15" name="Picture 14"/>
          <p:cNvPicPr>
            <a:picLocks noChangeAspect="1"/>
          </p:cNvPicPr>
          <p:nvPr/>
        </p:nvPicPr>
        <p:blipFill>
          <a:blip r:embed="rId3"/>
          <a:stretch>
            <a:fillRect/>
          </a:stretch>
        </p:blipFill>
        <p:spPr>
          <a:xfrm>
            <a:off x="3342553" y="3804804"/>
            <a:ext cx="10582275" cy="4953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16" name="Content Placeholder 1"/>
          <p:cNvSpPr txBox="1">
            <a:spLocks/>
          </p:cNvSpPr>
          <p:nvPr/>
        </p:nvSpPr>
        <p:spPr>
          <a:xfrm>
            <a:off x="16052800" y="3323355"/>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Navbar</a:t>
            </a:r>
            <a:endParaRPr kumimoji="0" lang="pl-PL" sz="9000" b="0" i="0" u="none" strike="noStrike" kern="0" cap="none" spc="0" normalizeH="0" baseline="0" noProof="0" dirty="0">
              <a:ln>
                <a:noFill/>
              </a:ln>
              <a:solidFill>
                <a:schemeClr val="accent1"/>
              </a:solidFill>
              <a:effectLst/>
              <a:uLnTx/>
              <a:uFillTx/>
              <a:sym typeface="Oswald Light" charset="0"/>
            </a:endParaRPr>
          </a:p>
        </p:txBody>
      </p:sp>
      <p:pic>
        <p:nvPicPr>
          <p:cNvPr id="17" name="Picture 16"/>
          <p:cNvPicPr>
            <a:picLocks noChangeAspect="1"/>
          </p:cNvPicPr>
          <p:nvPr/>
        </p:nvPicPr>
        <p:blipFill>
          <a:blip r:embed="rId4"/>
          <a:stretch>
            <a:fillRect/>
          </a:stretch>
        </p:blipFill>
        <p:spPr>
          <a:xfrm>
            <a:off x="3342552" y="4621615"/>
            <a:ext cx="10582275" cy="541600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18" name="Content Placeholder 1"/>
          <p:cNvSpPr txBox="1">
            <a:spLocks/>
          </p:cNvSpPr>
          <p:nvPr/>
        </p:nvSpPr>
        <p:spPr>
          <a:xfrm>
            <a:off x="16050491" y="6600517"/>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Content</a:t>
            </a:r>
            <a:endParaRPr kumimoji="0" lang="pl-PL" sz="9000" b="0" i="0" u="none" strike="noStrike" kern="0" cap="none" spc="0" normalizeH="0" baseline="0" noProof="0" dirty="0">
              <a:ln>
                <a:noFill/>
              </a:ln>
              <a:solidFill>
                <a:schemeClr val="accent1"/>
              </a:solidFill>
              <a:effectLst/>
              <a:uLnTx/>
              <a:uFillTx/>
              <a:sym typeface="Oswald Light" charset="0"/>
            </a:endParaRPr>
          </a:p>
        </p:txBody>
      </p:sp>
      <p:pic>
        <p:nvPicPr>
          <p:cNvPr id="19" name="Picture 18"/>
          <p:cNvPicPr>
            <a:picLocks noChangeAspect="1"/>
          </p:cNvPicPr>
          <p:nvPr/>
        </p:nvPicPr>
        <p:blipFill>
          <a:blip r:embed="rId5"/>
          <a:stretch>
            <a:fillRect/>
          </a:stretch>
        </p:blipFill>
        <p:spPr>
          <a:xfrm>
            <a:off x="3342551" y="10359129"/>
            <a:ext cx="10582275" cy="55245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20" name="Content Placeholder 1"/>
          <p:cNvSpPr txBox="1">
            <a:spLocks/>
          </p:cNvSpPr>
          <p:nvPr/>
        </p:nvSpPr>
        <p:spPr>
          <a:xfrm>
            <a:off x="16050491" y="9906255"/>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Footer</a:t>
            </a:r>
            <a:endParaRPr kumimoji="0" lang="pl-PL" sz="9000" b="0" i="0" u="none" strike="noStrike" kern="0" cap="none" spc="0" normalizeH="0" baseline="0" noProof="0" dirty="0">
              <a:ln>
                <a:noFill/>
              </a:ln>
              <a:solidFill>
                <a:schemeClr val="accent1"/>
              </a:solidFill>
              <a:effectLst/>
              <a:uLnTx/>
              <a:uFillTx/>
              <a:sym typeface="Oswald Light" charset="0"/>
            </a:endParaRPr>
          </a:p>
        </p:txBody>
      </p:sp>
    </p:spTree>
    <p:extLst>
      <p:ext uri="{BB962C8B-B14F-4D97-AF65-F5344CB8AC3E}">
        <p14:creationId xmlns:p14="http://schemas.microsoft.com/office/powerpoint/2010/main" val="1721721433"/>
      </p:ext>
    </p:extLst>
  </p:cSld>
  <p:clrMapOvr>
    <a:masterClrMapping/>
  </p:clrMapOvr>
  <p:transition spd="med">
    <p:fade thruBlk="1"/>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78</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Introduction to react.js</a:t>
            </a: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16</a:t>
            </a:r>
          </a:p>
        </p:txBody>
      </p:sp>
      <p:sp>
        <p:nvSpPr>
          <p:cNvPr id="18" name="Content Placeholder 1"/>
          <p:cNvSpPr txBox="1">
            <a:spLocks/>
          </p:cNvSpPr>
          <p:nvPr/>
        </p:nvSpPr>
        <p:spPr>
          <a:xfrm>
            <a:off x="15102609" y="6293088"/>
            <a:ext cx="5604164"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RecipesContainer</a:t>
            </a:r>
            <a:endParaRPr kumimoji="0" lang="pl-PL" sz="9000" b="0" i="0" u="none" strike="noStrike" kern="0" cap="none" spc="0" normalizeH="0" baseline="0" noProof="0" dirty="0">
              <a:ln>
                <a:noFill/>
              </a:ln>
              <a:solidFill>
                <a:schemeClr val="accent1"/>
              </a:solidFill>
              <a:effectLst/>
              <a:uLnTx/>
              <a:uFillTx/>
              <a:sym typeface="Oswald Light" charset="0"/>
            </a:endParaRPr>
          </a:p>
        </p:txBody>
      </p:sp>
      <p:pic>
        <p:nvPicPr>
          <p:cNvPr id="2" name="Picture 1"/>
          <p:cNvPicPr>
            <a:picLocks noChangeAspect="1"/>
          </p:cNvPicPr>
          <p:nvPr/>
        </p:nvPicPr>
        <p:blipFill>
          <a:blip r:embed="rId3"/>
          <a:stretch>
            <a:fillRect/>
          </a:stretch>
        </p:blipFill>
        <p:spPr>
          <a:xfrm>
            <a:off x="3393353" y="3040737"/>
            <a:ext cx="10582275" cy="79629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57731321"/>
      </p:ext>
    </p:extLst>
  </p:cSld>
  <p:clrMapOvr>
    <a:masterClrMapping/>
  </p:clrMapOvr>
  <p:transition spd="med">
    <p:fade thruBlk="1"/>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79</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Introduction to react.js</a:t>
            </a: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16</a:t>
            </a:r>
          </a:p>
        </p:txBody>
      </p:sp>
      <p:sp>
        <p:nvSpPr>
          <p:cNvPr id="16" name="Content Placeholder 1"/>
          <p:cNvSpPr txBox="1">
            <a:spLocks/>
          </p:cNvSpPr>
          <p:nvPr/>
        </p:nvSpPr>
        <p:spPr>
          <a:xfrm>
            <a:off x="15179963" y="4052454"/>
            <a:ext cx="59055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RandomRecipesList</a:t>
            </a:r>
            <a:endParaRPr kumimoji="0" lang="pl-PL" sz="9000" b="0" i="0" u="none" strike="noStrike" kern="0" cap="none" spc="0" normalizeH="0" baseline="0" noProof="0" dirty="0">
              <a:ln>
                <a:noFill/>
              </a:ln>
              <a:solidFill>
                <a:schemeClr val="accent1"/>
              </a:solidFill>
              <a:effectLst/>
              <a:uLnTx/>
              <a:uFillTx/>
              <a:sym typeface="Oswald Light" charset="0"/>
            </a:endParaRPr>
          </a:p>
        </p:txBody>
      </p:sp>
      <p:sp>
        <p:nvSpPr>
          <p:cNvPr id="20" name="Content Placeholder 1"/>
          <p:cNvSpPr txBox="1">
            <a:spLocks/>
          </p:cNvSpPr>
          <p:nvPr/>
        </p:nvSpPr>
        <p:spPr>
          <a:xfrm>
            <a:off x="16278513" y="8867903"/>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RecipeCard</a:t>
            </a:r>
            <a:endParaRPr kumimoji="0" lang="pl-PL" sz="9000" b="0" i="0" u="none" strike="noStrike" kern="0" cap="none" spc="0" normalizeH="0" baseline="0" noProof="0" dirty="0">
              <a:ln>
                <a:noFill/>
              </a:ln>
              <a:solidFill>
                <a:schemeClr val="accent1"/>
              </a:solidFill>
              <a:effectLst/>
              <a:uLnTx/>
              <a:uFillTx/>
              <a:sym typeface="Oswald Light" charset="0"/>
            </a:endParaRPr>
          </a:p>
        </p:txBody>
      </p:sp>
      <p:pic>
        <p:nvPicPr>
          <p:cNvPr id="2" name="Picture 1"/>
          <p:cNvPicPr>
            <a:picLocks noChangeAspect="1"/>
          </p:cNvPicPr>
          <p:nvPr/>
        </p:nvPicPr>
        <p:blipFill>
          <a:blip r:embed="rId3"/>
          <a:stretch>
            <a:fillRect/>
          </a:stretch>
        </p:blipFill>
        <p:spPr>
          <a:xfrm>
            <a:off x="3523239" y="2809878"/>
            <a:ext cx="9324975" cy="3943350"/>
          </a:xfrm>
          <a:prstGeom prst="rect">
            <a:avLst/>
          </a:prstGeom>
          <a:ln w="12700">
            <a:solidFill>
              <a:schemeClr val="accent3"/>
            </a:solidFill>
          </a:ln>
        </p:spPr>
      </p:pic>
      <p:pic>
        <p:nvPicPr>
          <p:cNvPr id="3" name="Picture 2"/>
          <p:cNvPicPr>
            <a:picLocks noChangeAspect="1"/>
          </p:cNvPicPr>
          <p:nvPr/>
        </p:nvPicPr>
        <p:blipFill>
          <a:blip r:embed="rId4"/>
          <a:stretch>
            <a:fillRect/>
          </a:stretch>
        </p:blipFill>
        <p:spPr>
          <a:xfrm>
            <a:off x="6776026" y="8058715"/>
            <a:ext cx="2819400" cy="3076575"/>
          </a:xfrm>
          <a:prstGeom prst="rect">
            <a:avLst/>
          </a:prstGeom>
        </p:spPr>
      </p:pic>
    </p:spTree>
    <p:extLst>
      <p:ext uri="{BB962C8B-B14F-4D97-AF65-F5344CB8AC3E}">
        <p14:creationId xmlns:p14="http://schemas.microsoft.com/office/powerpoint/2010/main" val="3490905427"/>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6</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a:t>
            </a:fld>
            <a:endParaRPr lang="en-US" dirty="0"/>
          </a:p>
        </p:txBody>
      </p:sp>
      <p:sp>
        <p:nvSpPr>
          <p:cNvPr id="28" name="Text Placeholder 6"/>
          <p:cNvSpPr>
            <a:spLocks noGrp="1"/>
          </p:cNvSpPr>
          <p:nvPr>
            <p:ph idx="1"/>
          </p:nvPr>
        </p:nvSpPr>
        <p:spPr>
          <a:xfrm>
            <a:off x="2549040" y="2850704"/>
            <a:ext cx="20615760" cy="2215072"/>
          </a:xfrm>
        </p:spPr>
        <p:txBody>
          <a:bodyPr anchor="t"/>
          <a:lstStyle/>
          <a:p>
            <a:pPr algn="l"/>
            <a:r>
              <a:rPr lang="pl-PL" sz="13000" dirty="0">
                <a:latin typeface="Sketch Gothic" panose="02000506040000020004" pitchFamily="50" charset="0"/>
              </a:rPr>
              <a:t>Asynchronous calls</a:t>
            </a:r>
          </a:p>
        </p:txBody>
      </p:sp>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rot="21179981">
            <a:off x="3455617" y="5883312"/>
            <a:ext cx="9708018" cy="5463039"/>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6647">
            <a:off x="9934259" y="7552306"/>
            <a:ext cx="4515480" cy="1162212"/>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806603">
            <a:off x="14673138" y="7428177"/>
            <a:ext cx="3600828" cy="2538289"/>
          </a:xfrm>
          <a:prstGeom prst="rect">
            <a:avLst/>
          </a:prstGeom>
        </p:spPr>
      </p:pic>
      <p:sp>
        <p:nvSpPr>
          <p:cNvPr id="34" name="TextBox 33"/>
          <p:cNvSpPr txBox="1"/>
          <p:nvPr/>
        </p:nvSpPr>
        <p:spPr>
          <a:xfrm rot="21064943">
            <a:off x="17619791" y="7267385"/>
            <a:ext cx="4889333" cy="4401205"/>
          </a:xfrm>
          <a:prstGeom prst="rect">
            <a:avLst/>
          </a:prstGeom>
          <a:noFill/>
        </p:spPr>
        <p:txBody>
          <a:bodyPr wrap="square" rtlCol="0">
            <a:spAutoFit/>
          </a:bodyPr>
          <a:lstStyle/>
          <a:p>
            <a:r>
              <a:rPr lang="pl-PL" sz="14000" dirty="0">
                <a:solidFill>
                  <a:schemeClr val="accent3"/>
                </a:solidFill>
                <a:latin typeface="Amatic SC Regular" pitchFamily="2" charset="0"/>
              </a:rPr>
              <a:t>Wait, what?</a:t>
            </a:r>
            <a:endParaRPr lang="pl-PL" sz="14000" dirty="0">
              <a:solidFill>
                <a:schemeClr val="accent3"/>
              </a:solidFill>
              <a:latin typeface="Amatic SC" pitchFamily="2" charset="0"/>
            </a:endParaRPr>
          </a:p>
        </p:txBody>
      </p:sp>
    </p:spTree>
    <p:extLst>
      <p:ext uri="{BB962C8B-B14F-4D97-AF65-F5344CB8AC3E}">
        <p14:creationId xmlns:p14="http://schemas.microsoft.com/office/powerpoint/2010/main" val="3300109582"/>
      </p:ext>
    </p:extLst>
  </p:cSld>
  <p:clrMapOvr>
    <a:masterClrMapping/>
  </p:clrMapOvr>
  <p:transition spd="slow">
    <p:fade thruBlk="1"/>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80</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Introduction to react.js</a:t>
            </a: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16</a:t>
            </a:r>
          </a:p>
        </p:txBody>
      </p:sp>
      <p:sp>
        <p:nvSpPr>
          <p:cNvPr id="16" name="Content Placeholder 1"/>
          <p:cNvSpPr txBox="1">
            <a:spLocks/>
          </p:cNvSpPr>
          <p:nvPr/>
        </p:nvSpPr>
        <p:spPr>
          <a:xfrm>
            <a:off x="15292819" y="4052454"/>
            <a:ext cx="59055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RecipesTable</a:t>
            </a:r>
            <a:endParaRPr kumimoji="0" lang="pl-PL" sz="9000" b="0" i="0" u="none" strike="noStrike" kern="0" cap="none" spc="0" normalizeH="0" baseline="0" noProof="0" dirty="0">
              <a:ln>
                <a:noFill/>
              </a:ln>
              <a:solidFill>
                <a:schemeClr val="accent1"/>
              </a:solidFill>
              <a:effectLst/>
              <a:uLnTx/>
              <a:uFillTx/>
              <a:sym typeface="Oswald Light" charset="0"/>
            </a:endParaRPr>
          </a:p>
        </p:txBody>
      </p:sp>
      <p:sp>
        <p:nvSpPr>
          <p:cNvPr id="20" name="Content Placeholder 1"/>
          <p:cNvSpPr txBox="1">
            <a:spLocks/>
          </p:cNvSpPr>
          <p:nvPr/>
        </p:nvSpPr>
        <p:spPr>
          <a:xfrm>
            <a:off x="15405676" y="8867903"/>
            <a:ext cx="5679787"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RecipesTableEntry</a:t>
            </a:r>
            <a:endParaRPr kumimoji="0" lang="pl-PL" sz="9000" b="0" i="0" u="none" strike="noStrike" kern="0" cap="none" spc="0" normalizeH="0" baseline="0" noProof="0" dirty="0">
              <a:ln>
                <a:noFill/>
              </a:ln>
              <a:solidFill>
                <a:schemeClr val="accent1"/>
              </a:solidFill>
              <a:effectLst/>
              <a:uLnTx/>
              <a:uFillTx/>
              <a:sym typeface="Oswald Light" charset="0"/>
            </a:endParaRPr>
          </a:p>
        </p:txBody>
      </p:sp>
      <p:pic>
        <p:nvPicPr>
          <p:cNvPr id="4" name="Picture 3"/>
          <p:cNvPicPr>
            <a:picLocks noChangeAspect="1"/>
          </p:cNvPicPr>
          <p:nvPr/>
        </p:nvPicPr>
        <p:blipFill>
          <a:blip r:embed="rId3"/>
          <a:stretch>
            <a:fillRect/>
          </a:stretch>
        </p:blipFill>
        <p:spPr>
          <a:xfrm>
            <a:off x="3528001" y="3195640"/>
            <a:ext cx="9315450" cy="3171825"/>
          </a:xfrm>
          <a:prstGeom prst="rect">
            <a:avLst/>
          </a:prstGeom>
        </p:spPr>
      </p:pic>
      <p:pic>
        <p:nvPicPr>
          <p:cNvPr id="5" name="Picture 4"/>
          <p:cNvPicPr>
            <a:picLocks noChangeAspect="1"/>
          </p:cNvPicPr>
          <p:nvPr/>
        </p:nvPicPr>
        <p:blipFill>
          <a:blip r:embed="rId4"/>
          <a:stretch>
            <a:fillRect/>
          </a:stretch>
        </p:blipFill>
        <p:spPr>
          <a:xfrm>
            <a:off x="3808988" y="9396977"/>
            <a:ext cx="8753475" cy="400050"/>
          </a:xfrm>
          <a:prstGeom prst="rect">
            <a:avLst/>
          </a:prstGeom>
        </p:spPr>
      </p:pic>
    </p:spTree>
    <p:extLst>
      <p:ext uri="{BB962C8B-B14F-4D97-AF65-F5344CB8AC3E}">
        <p14:creationId xmlns:p14="http://schemas.microsoft.com/office/powerpoint/2010/main" val="368670619"/>
      </p:ext>
    </p:extLst>
  </p:cSld>
  <p:clrMapOvr>
    <a:masterClrMapping/>
  </p:clrMapOvr>
  <p:transition spd="med">
    <p:fade thruBlk="1"/>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81</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17</a:t>
            </a:r>
          </a:p>
        </p:txBody>
      </p:sp>
      <p:sp>
        <p:nvSpPr>
          <p:cNvPr id="11"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pl-PL" sz="6500" dirty="0"/>
              <a:t>Base component split</a:t>
            </a:r>
          </a:p>
          <a:p>
            <a:endParaRPr lang="pl-PL" sz="6500" dirty="0"/>
          </a:p>
          <a:p>
            <a:endParaRPr lang="pl-PL" sz="6500" dirty="0"/>
          </a:p>
          <a:p>
            <a:r>
              <a:rPr lang="pl-PL" sz="4400" dirty="0"/>
              <a:t>source available: 02-react-base-layout</a:t>
            </a:r>
          </a:p>
        </p:txBody>
      </p:sp>
    </p:spTree>
    <p:extLst>
      <p:ext uri="{BB962C8B-B14F-4D97-AF65-F5344CB8AC3E}">
        <p14:creationId xmlns:p14="http://schemas.microsoft.com/office/powerpoint/2010/main" val="1654935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82</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Introduction to react.js</a:t>
            </a:r>
          </a:p>
        </p:txBody>
      </p:sp>
      <p:sp>
        <p:nvSpPr>
          <p:cNvPr id="11"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18</a:t>
            </a:r>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PropTypes</a:t>
            </a:r>
          </a:p>
        </p:txBody>
      </p:sp>
      <p:sp>
        <p:nvSpPr>
          <p:cNvPr id="12" name="Content Placeholder 1"/>
          <p:cNvSpPr txBox="1">
            <a:spLocks/>
          </p:cNvSpPr>
          <p:nvPr/>
        </p:nvSpPr>
        <p:spPr>
          <a:xfrm>
            <a:off x="2463800" y="5337110"/>
            <a:ext cx="19494500" cy="5934270"/>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kern="0" noProof="0" dirty="0"/>
              <a:t>When the application grows it’s quite important to ensure that all objects passed to component as </a:t>
            </a:r>
            <a:r>
              <a:rPr lang="pl-PL" kern="0" noProof="0" dirty="0">
                <a:solidFill>
                  <a:schemeClr val="accent1"/>
                </a:solidFill>
              </a:rPr>
              <a:t>props</a:t>
            </a:r>
            <a:r>
              <a:rPr lang="pl-PL" kern="0" noProof="0" dirty="0"/>
              <a:t> match the desired types</a:t>
            </a:r>
          </a:p>
          <a:p>
            <a:pPr marL="1143000" marR="0" lvl="0" indent="-1143000" algn="l" defTabSz="914400" rtl="0" eaLnBrk="1" fontAlgn="base" latinLnBrk="0" hangingPunct="1">
              <a:lnSpc>
                <a:spcPct val="100000"/>
              </a:lnSpc>
              <a:spcBef>
                <a:spcPts val="1200"/>
              </a:spcBef>
              <a:spcAft>
                <a:spcPct val="0"/>
              </a:spcAft>
              <a:buClr>
                <a:schemeClr val="accent3"/>
              </a:buClr>
              <a:buSzPct val="116000"/>
              <a:buFont typeface="Amatic SC Regular" pitchFamily="2" charset="0"/>
              <a:buChar char="*"/>
              <a:tabLst/>
              <a:defRPr/>
            </a:pPr>
            <a:r>
              <a:rPr kumimoji="0" lang="pl-PL" sz="8000" b="1" i="0" u="none" strike="noStrike" kern="0" cap="none" spc="0" normalizeH="0" baseline="0" dirty="0">
                <a:ln>
                  <a:noFill/>
                </a:ln>
                <a:solidFill>
                  <a:schemeClr val="accent1"/>
                </a:solidFill>
                <a:effectLst/>
                <a:uLnTx/>
                <a:uFillTx/>
                <a:latin typeface="Amatic SC Regular"/>
                <a:sym typeface="Oswald Light" charset="0"/>
              </a:rPr>
              <a:t>PropTypes</a:t>
            </a:r>
            <a:r>
              <a:rPr kumimoji="0" lang="pl-PL" sz="8000" b="0" i="0" u="none" strike="noStrike" kern="0" cap="none" spc="0" normalizeH="0" baseline="0" dirty="0">
                <a:ln>
                  <a:noFill/>
                </a:ln>
                <a:solidFill>
                  <a:srgbClr val="FFFFFF"/>
                </a:solidFill>
                <a:effectLst/>
                <a:uLnTx/>
                <a:uFillTx/>
                <a:latin typeface="Amatic SC Regular"/>
                <a:sym typeface="Oswald Light" charset="0"/>
              </a:rPr>
              <a:t> is a react.js built-in mechanism to run typechecking</a:t>
            </a:r>
          </a:p>
          <a:p>
            <a:pPr marL="1143000" marR="0" lvl="0" indent="-1143000" algn="l" defTabSz="914400" rtl="0" eaLnBrk="1" fontAlgn="base" latinLnBrk="0" hangingPunct="1">
              <a:lnSpc>
                <a:spcPct val="100000"/>
              </a:lnSpc>
              <a:spcBef>
                <a:spcPts val="1200"/>
              </a:spcBef>
              <a:spcAft>
                <a:spcPct val="0"/>
              </a:spcAft>
              <a:buClr>
                <a:schemeClr val="accent3"/>
              </a:buClr>
              <a:buSzPct val="116000"/>
              <a:buFont typeface="Amatic SC Regular" pitchFamily="2" charset="0"/>
              <a:buChar char="*"/>
              <a:tabLst/>
              <a:defRPr/>
            </a:pPr>
            <a:r>
              <a:rPr lang="pl-PL" kern="0" noProof="0" dirty="0"/>
              <a:t>All you have to do is to assign a specific property to a component</a:t>
            </a:r>
            <a:endParaRPr kumimoji="0" lang="pl-PL" sz="8000" b="0" i="0" u="none" strike="noStrike" kern="0" cap="none" spc="0" normalizeH="0" baseline="0" noProof="0" dirty="0">
              <a:ln>
                <a:noFill/>
              </a:ln>
              <a:solidFill>
                <a:srgbClr val="FFFFFF"/>
              </a:solidFill>
              <a:effectLst/>
              <a:uLnTx/>
              <a:uFillTx/>
              <a:latin typeface="Amatic SC Regular"/>
              <a:sym typeface="Oswald Light" charset="0"/>
            </a:endParaRPr>
          </a:p>
        </p:txBody>
      </p:sp>
    </p:spTree>
    <p:extLst>
      <p:ext uri="{BB962C8B-B14F-4D97-AF65-F5344CB8AC3E}">
        <p14:creationId xmlns:p14="http://schemas.microsoft.com/office/powerpoint/2010/main" val="1589571545"/>
      </p:ext>
    </p:extLst>
  </p:cSld>
  <p:clrMapOvr>
    <a:masterClrMapping/>
  </p:clrMapOvr>
  <p:transition spd="slow">
    <p:fade thruBlk="1"/>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83</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19</a:t>
            </a:r>
          </a:p>
        </p:txBody>
      </p:sp>
      <p:sp>
        <p:nvSpPr>
          <p:cNvPr id="11"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pl-PL" sz="6500" dirty="0"/>
              <a:t>Props typechecking</a:t>
            </a:r>
          </a:p>
          <a:p>
            <a:r>
              <a:rPr lang="pl-PL" sz="6500" dirty="0"/>
              <a:t>(let’s convert some of the components to classes as well)</a:t>
            </a:r>
          </a:p>
          <a:p>
            <a:endParaRPr lang="pl-PL" sz="6500" dirty="0"/>
          </a:p>
          <a:p>
            <a:r>
              <a:rPr lang="pl-PL" sz="4400" dirty="0"/>
              <a:t>source available: 03-class-based-components</a:t>
            </a:r>
          </a:p>
        </p:txBody>
      </p:sp>
    </p:spTree>
    <p:extLst>
      <p:ext uri="{BB962C8B-B14F-4D97-AF65-F5344CB8AC3E}">
        <p14:creationId xmlns:p14="http://schemas.microsoft.com/office/powerpoint/2010/main" val="328742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84</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Introduction to react.js</a:t>
            </a:r>
          </a:p>
        </p:txBody>
      </p:sp>
      <p:sp>
        <p:nvSpPr>
          <p:cNvPr id="11"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20</a:t>
            </a:r>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Action binding</a:t>
            </a:r>
          </a:p>
        </p:txBody>
      </p:sp>
      <p:sp>
        <p:nvSpPr>
          <p:cNvPr id="14" name="Content Placeholder 15"/>
          <p:cNvSpPr txBox="1">
            <a:spLocks/>
          </p:cNvSpPr>
          <p:nvPr/>
        </p:nvSpPr>
        <p:spPr>
          <a:xfrm>
            <a:off x="2463800" y="7177209"/>
            <a:ext cx="19494500" cy="2091482"/>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9300"/>
              </a:spcBef>
              <a:spcAft>
                <a:spcPct val="0"/>
              </a:spcAft>
              <a:buClrTx/>
              <a:buSzPct val="116000"/>
              <a:buFont typeface="Amatic SC Bold"/>
              <a:buNone/>
              <a:tabLst/>
              <a:defRPr/>
            </a:pPr>
            <a:r>
              <a:rPr kumimoji="0" lang="en-US" sz="11600" b="0" i="0" u="none" strike="noStrike" kern="0" cap="none" spc="0" normalizeH="0" baseline="0" noProof="0" dirty="0">
                <a:ln>
                  <a:noFill/>
                </a:ln>
                <a:solidFill>
                  <a:srgbClr val="FFFFFF"/>
                </a:solidFill>
                <a:effectLst/>
                <a:uLnTx/>
                <a:uFillTx/>
                <a:latin typeface="Amatic SC Regular"/>
                <a:sym typeface="Oswald Light" charset="0"/>
              </a:rPr>
              <a:t>Making application interactive!</a:t>
            </a:r>
            <a:endParaRPr kumimoji="0" lang="pl-PL" sz="5600" b="0" i="0" u="none" strike="noStrike" kern="0" cap="none" spc="0" normalizeH="0" baseline="0" noProof="0" dirty="0">
              <a:ln>
                <a:noFill/>
              </a:ln>
              <a:solidFill>
                <a:srgbClr val="FFFFFF"/>
              </a:solidFill>
              <a:effectLst/>
              <a:uLnTx/>
              <a:uFillTx/>
              <a:latin typeface="Amatic SC Regular"/>
              <a:sym typeface="Oswald Light" charset="0"/>
            </a:endParaRPr>
          </a:p>
        </p:txBody>
      </p:sp>
    </p:spTree>
    <p:extLst>
      <p:ext uri="{BB962C8B-B14F-4D97-AF65-F5344CB8AC3E}">
        <p14:creationId xmlns:p14="http://schemas.microsoft.com/office/powerpoint/2010/main" val="221281238"/>
      </p:ext>
    </p:extLst>
  </p:cSld>
  <p:clrMapOvr>
    <a:masterClrMapping/>
  </p:clrMapOvr>
  <p:transition spd="slow">
    <p:fade thruBlk="1"/>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p:cNvSpPr>
            <a:spLocks noGrp="1"/>
          </p:cNvSpPr>
          <p:nvPr>
            <p:ph type="body" sz="quarter" idx="21"/>
          </p:nvPr>
        </p:nvSpPr>
        <p:spPr/>
        <p:txBody>
          <a:bodyPr/>
          <a:lstStyle/>
          <a:p>
            <a:pPr lvl="0">
              <a:spcBef>
                <a:spcPts val="3500"/>
              </a:spcBef>
            </a:pPr>
            <a:r>
              <a:rPr lang="pl-PL" sz="8000" b="1" dirty="0">
                <a:solidFill>
                  <a:srgbClr val="000000"/>
                </a:solidFill>
                <a:latin typeface="Amatic SC Regular" pitchFamily="2" charset="0"/>
              </a:rPr>
              <a:t>User clicks on tab</a:t>
            </a:r>
          </a:p>
        </p:txBody>
      </p:sp>
      <p:sp>
        <p:nvSpPr>
          <p:cNvPr id="20" name="Text Placeholder 19"/>
          <p:cNvSpPr>
            <a:spLocks noGrp="1"/>
          </p:cNvSpPr>
          <p:nvPr>
            <p:ph type="body" sz="quarter" idx="22"/>
          </p:nvPr>
        </p:nvSpPr>
        <p:spPr/>
        <p:txBody>
          <a:bodyPr/>
          <a:lstStyle/>
          <a:p>
            <a:pPr lvl="0">
              <a:spcBef>
                <a:spcPts val="3500"/>
              </a:spcBef>
            </a:pPr>
            <a:r>
              <a:rPr lang="pl-PL" sz="6600" b="1" dirty="0">
                <a:latin typeface="Amatic SC Regular" pitchFamily="2" charset="0"/>
              </a:rPr>
              <a:t>Active tab indicator updates</a:t>
            </a:r>
          </a:p>
        </p:txBody>
      </p:sp>
      <p:sp>
        <p:nvSpPr>
          <p:cNvPr id="21" name="Text Placeholder 20"/>
          <p:cNvSpPr>
            <a:spLocks noGrp="1"/>
          </p:cNvSpPr>
          <p:nvPr>
            <p:ph type="body" sz="quarter" idx="23"/>
          </p:nvPr>
        </p:nvSpPr>
        <p:spPr/>
        <p:txBody>
          <a:bodyPr/>
          <a:lstStyle/>
          <a:p>
            <a:pPr lvl="0">
              <a:spcBef>
                <a:spcPts val="3500"/>
              </a:spcBef>
            </a:pPr>
            <a:r>
              <a:rPr lang="pl-PL" sz="6600" b="1" dirty="0">
                <a:solidFill>
                  <a:schemeClr val="accent3"/>
                </a:solidFill>
                <a:latin typeface="Amatic SC Regular" pitchFamily="2" charset="0"/>
              </a:rPr>
              <a:t>Proper component is rendered</a:t>
            </a:r>
          </a:p>
        </p:txBody>
      </p:sp>
      <p:sp>
        <p:nvSpPr>
          <p:cNvPr id="22" name="Text Placeholder 21"/>
          <p:cNvSpPr>
            <a:spLocks noGrp="1"/>
          </p:cNvSpPr>
          <p:nvPr>
            <p:ph type="body" sz="quarter" idx="24"/>
          </p:nvPr>
        </p:nvSpPr>
        <p:spPr/>
        <p:txBody>
          <a:bodyPr/>
          <a:lstStyle/>
          <a:p>
            <a:pPr lvl="0">
              <a:spcBef>
                <a:spcPts val="3500"/>
              </a:spcBef>
            </a:pPr>
            <a:r>
              <a:rPr lang="pl-PL" sz="6600" b="1" dirty="0">
                <a:solidFill>
                  <a:schemeClr val="accent3"/>
                </a:solidFill>
                <a:latin typeface="Amatic SC Regular" pitchFamily="2" charset="0"/>
              </a:rPr>
              <a:t>Content component decides</a:t>
            </a:r>
          </a:p>
        </p:txBody>
      </p:sp>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85</a:t>
            </a:fld>
            <a:endParaRPr lang="en-US" dirty="0"/>
          </a:p>
        </p:txBody>
      </p:sp>
      <p:sp>
        <p:nvSpPr>
          <p:cNvPr id="28"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Introduction to react.js</a:t>
            </a:r>
            <a:endParaRPr lang="pl-PL" kern="0" dirty="0">
              <a:latin typeface="Sketch Gothic" panose="02000506040000020004" pitchFamily="50" charset="0"/>
            </a:endParaRPr>
          </a:p>
        </p:txBody>
      </p:sp>
      <p:sp>
        <p:nvSpPr>
          <p:cNvPr id="29"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21</a:t>
            </a:r>
          </a:p>
        </p:txBody>
      </p:sp>
    </p:spTree>
    <p:extLst>
      <p:ext uri="{BB962C8B-B14F-4D97-AF65-F5344CB8AC3E}">
        <p14:creationId xmlns:p14="http://schemas.microsoft.com/office/powerpoint/2010/main" val="110017108"/>
      </p:ext>
    </p:extLst>
  </p:cSld>
  <p:clrMapOvr>
    <a:masterClrMapping/>
  </p:clrMapOvr>
  <p:transition spd="med">
    <p:fade thruBlk="1"/>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 y="5083753"/>
            <a:ext cx="9999095" cy="3963412"/>
          </a:xfrm>
        </p:spPr>
        <p:txBody>
          <a:bodyPr anchor="b"/>
          <a:lstStyle/>
          <a:p>
            <a:r>
              <a:rPr lang="pl-PL" sz="11000" b="1" dirty="0">
                <a:solidFill>
                  <a:schemeClr val="accent1"/>
                </a:solidFill>
              </a:rPr>
              <a:t>Conditional rendering</a:t>
            </a:r>
          </a:p>
          <a:p>
            <a:r>
              <a:rPr lang="pl-PL" sz="7000" dirty="0"/>
              <a:t>Decide what to render based on current conditions</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86</a:t>
            </a:fld>
            <a:endParaRPr lang="en-US" dirty="0"/>
          </a:p>
        </p:txBody>
      </p:sp>
      <p:sp>
        <p:nvSpPr>
          <p:cNvPr id="13"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Introduction to react.js</a:t>
            </a:r>
          </a:p>
        </p:txBody>
      </p:sp>
      <p:sp>
        <p:nvSpPr>
          <p:cNvPr id="14"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22</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8520" y="2709591"/>
            <a:ext cx="8413360" cy="313113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64131" y="6184472"/>
            <a:ext cx="8417749" cy="6197009"/>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75439906"/>
      </p:ext>
    </p:extLst>
  </p:cSld>
  <p:clrMapOvr>
    <a:masterClrMapping/>
  </p:clrMapOvr>
  <p:transition spd="slow">
    <p:fade thruBlk="1"/>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87</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23</a:t>
            </a:r>
            <a:endParaRPr lang="pl-PL" kern="0" dirty="0">
              <a:latin typeface="Sketch Gothic" panose="02000506040000020004" pitchFamily="50" charset="0"/>
            </a:endParaRPr>
          </a:p>
        </p:txBody>
      </p:sp>
      <p:sp>
        <p:nvSpPr>
          <p:cNvPr id="10"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en-US" sz="6500" dirty="0"/>
              <a:t>Bringing some life to the application</a:t>
            </a:r>
            <a:endParaRPr lang="pl-PL" sz="6500" dirty="0"/>
          </a:p>
          <a:p>
            <a:endParaRPr lang="pl-PL" sz="6500" dirty="0"/>
          </a:p>
          <a:p>
            <a:endParaRPr lang="pl-PL" sz="6500" dirty="0"/>
          </a:p>
          <a:p>
            <a:r>
              <a:rPr lang="pl-PL" sz="4400" dirty="0"/>
              <a:t>source available: 0</a:t>
            </a:r>
            <a:r>
              <a:rPr lang="en-US" sz="4400" dirty="0"/>
              <a:t>4-state-action-binding</a:t>
            </a:r>
            <a:endParaRPr lang="pl-PL" sz="4400" dirty="0"/>
          </a:p>
        </p:txBody>
      </p:sp>
    </p:spTree>
    <p:extLst>
      <p:ext uri="{BB962C8B-B14F-4D97-AF65-F5344CB8AC3E}">
        <p14:creationId xmlns:p14="http://schemas.microsoft.com/office/powerpoint/2010/main" val="587494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88</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11"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1</a:t>
            </a:r>
          </a:p>
        </p:txBody>
      </p:sp>
      <p:sp>
        <p:nvSpPr>
          <p:cNvPr id="9" name="Text Placeholder 6"/>
          <p:cNvSpPr txBox="1">
            <a:spLocks/>
          </p:cNvSpPr>
          <p:nvPr/>
        </p:nvSpPr>
        <p:spPr>
          <a:xfrm>
            <a:off x="2549040" y="2180083"/>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2000" kern="0" dirty="0">
                <a:latin typeface="Sketch Gothic" panose="02000506040000020004" pitchFamily="50" charset="0"/>
              </a:rPr>
              <a:t>Lists rendering</a:t>
            </a:r>
          </a:p>
        </p:txBody>
      </p:sp>
      <p:sp>
        <p:nvSpPr>
          <p:cNvPr id="13" name="Content Placeholder 1"/>
          <p:cNvSpPr>
            <a:spLocks noGrp="1"/>
          </p:cNvSpPr>
          <p:nvPr>
            <p:ph idx="1"/>
          </p:nvPr>
        </p:nvSpPr>
        <p:spPr>
          <a:xfrm>
            <a:off x="1716822" y="10158521"/>
            <a:ext cx="21602400" cy="2295331"/>
          </a:xfrm>
        </p:spPr>
        <p:txBody>
          <a:bodyPr/>
          <a:lstStyle/>
          <a:p>
            <a:pPr lvl="0"/>
            <a:r>
              <a:rPr lang="en-US" sz="11000" dirty="0"/>
              <a:t>“</a:t>
            </a:r>
            <a:r>
              <a:rPr lang="en-US" sz="11000" b="1" dirty="0">
                <a:solidFill>
                  <a:schemeClr val="accent1"/>
                </a:solidFill>
              </a:rPr>
              <a:t>key</a:t>
            </a:r>
            <a:r>
              <a:rPr lang="en-US" sz="11000" dirty="0"/>
              <a:t>” property is crucial.</a:t>
            </a:r>
            <a:endParaRPr lang="pl-PL" sz="5600" dirty="0">
              <a:solidFill>
                <a:srgbClr val="ECB1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048" y="4415937"/>
            <a:ext cx="12488623" cy="5414457"/>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82307207"/>
      </p:ext>
    </p:extLst>
  </p:cSld>
  <p:clrMapOvr>
    <a:masterClrMapping/>
  </p:clrMapOvr>
  <p:transition spd="slow">
    <p:fade thruBlk="1"/>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89</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Component lifecycle</a:t>
            </a:r>
          </a:p>
        </p:txBody>
      </p:sp>
      <p:sp>
        <p:nvSpPr>
          <p:cNvPr id="12" name="Content Placeholder 1"/>
          <p:cNvSpPr txBox="1">
            <a:spLocks/>
          </p:cNvSpPr>
          <p:nvPr/>
        </p:nvSpPr>
        <p:spPr>
          <a:xfrm>
            <a:off x="2463800" y="5337110"/>
            <a:ext cx="19494500" cy="6737126"/>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sz="7800" kern="0" dirty="0"/>
              <a:t>React.js allows us to intercept each phase of components lifecycle</a:t>
            </a: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sz="7800" kern="0" dirty="0"/>
              <a:t>Useful when we want to update component configuration based on the calculation on new </a:t>
            </a:r>
            <a:r>
              <a:rPr lang="pl-PL" sz="7800" kern="0" dirty="0">
                <a:solidFill>
                  <a:schemeClr val="accent1"/>
                </a:solidFill>
              </a:rPr>
              <a:t>props</a:t>
            </a:r>
            <a:r>
              <a:rPr lang="pl-PL" sz="7800" kern="0" dirty="0"/>
              <a:t> or the difference between new and old ones</a:t>
            </a: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sz="7800" kern="0" dirty="0"/>
              <a:t>Hooks may be necessary when you’re dealing with 3rd party libraries</a:t>
            </a:r>
          </a:p>
        </p:txBody>
      </p:sp>
      <p:sp>
        <p:nvSpPr>
          <p:cNvPr id="15"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16"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2</a:t>
            </a:r>
          </a:p>
        </p:txBody>
      </p:sp>
    </p:spTree>
    <p:extLst>
      <p:ext uri="{BB962C8B-B14F-4D97-AF65-F5344CB8AC3E}">
        <p14:creationId xmlns:p14="http://schemas.microsoft.com/office/powerpoint/2010/main" val="1953329672"/>
      </p:ext>
    </p:extLst>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sz="13000" dirty="0"/>
              <a:t>one thread == one stack == one thing at a time</a:t>
            </a:r>
          </a:p>
          <a:p>
            <a:r>
              <a:rPr lang="pl-PL" sz="6600" dirty="0"/>
              <a:t>except not really.</a:t>
            </a:r>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7</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a:t>
            </a:fld>
            <a:endParaRPr lang="en-US" dirty="0"/>
          </a:p>
        </p:txBody>
      </p:sp>
    </p:spTree>
    <p:extLst>
      <p:ext uri="{BB962C8B-B14F-4D97-AF65-F5344CB8AC3E}">
        <p14:creationId xmlns:p14="http://schemas.microsoft.com/office/powerpoint/2010/main" val="2323177627"/>
      </p:ext>
    </p:extLst>
  </p:cSld>
  <p:clrMapOvr>
    <a:masterClrMapping/>
  </p:clrMapOvr>
  <p:transition spd="slow">
    <p:fade thruBlk="1"/>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90</a:t>
            </a:fld>
            <a:endParaRPr lang="en-US" dirty="0"/>
          </a:p>
        </p:txBody>
      </p:sp>
      <p:sp>
        <p:nvSpPr>
          <p:cNvPr id="15"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16"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3</a:t>
            </a:r>
          </a:p>
        </p:txBody>
      </p:sp>
      <p:pic>
        <p:nvPicPr>
          <p:cNvPr id="1026" name="Picture 2" descr="https://pbs.twimg.com/media/DZ-97vzW4AAbcZj.jpg:large">
            <a:extLst>
              <a:ext uri="{FF2B5EF4-FFF2-40B4-BE49-F238E27FC236}">
                <a16:creationId xmlns:a16="http://schemas.microsoft.com/office/drawing/2014/main" id="{DFC86514-969E-4E7E-A870-513EB3B7A1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0" y="3192550"/>
            <a:ext cx="15944850" cy="873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530790"/>
      </p:ext>
    </p:extLst>
  </p:cSld>
  <p:clrMapOvr>
    <a:masterClrMapping/>
  </p:clrMapOvr>
  <p:transition spd="slow">
    <p:fade thruBlk="1"/>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91</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pl-PL" sz="6500" dirty="0"/>
              <a:t>Enhance lists renderings and inspect lifecycle hooks</a:t>
            </a:r>
          </a:p>
          <a:p>
            <a:endParaRPr lang="pl-PL" sz="6500" dirty="0"/>
          </a:p>
          <a:p>
            <a:endParaRPr lang="pl-PL" sz="6500" dirty="0"/>
          </a:p>
          <a:p>
            <a:r>
              <a:rPr lang="pl-PL" sz="4400" dirty="0"/>
              <a:t>source available: 05-list-renderings-and-hooks</a:t>
            </a:r>
          </a:p>
        </p:txBody>
      </p:sp>
      <p:sp>
        <p:nvSpPr>
          <p:cNvPr id="8"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9"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4</a:t>
            </a:r>
          </a:p>
        </p:txBody>
      </p:sp>
    </p:spTree>
    <p:extLst>
      <p:ext uri="{BB962C8B-B14F-4D97-AF65-F5344CB8AC3E}">
        <p14:creationId xmlns:p14="http://schemas.microsoft.com/office/powerpoint/2010/main" val="1884936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a:t>JIT Frontend </a:t>
            </a:r>
            <a:r>
              <a:rPr lang="en-US" dirty="0" err="1"/>
              <a:t>Bootcamp</a:t>
            </a:r>
            <a:r>
              <a:rPr lang="en-US" dirty="0"/>
              <a:t>  |  Karol Kowalczuk, </a:t>
            </a:r>
            <a:r>
              <a:rPr lang="en-US" dirty="0" err="1"/>
              <a:t>Łukasz</a:t>
            </a:r>
            <a:r>
              <a:rPr lang="en-US" dirty="0"/>
              <a:t> </a:t>
            </a:r>
            <a:r>
              <a:rPr lang="en-US" dirty="0" err="1"/>
              <a:t>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92</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PureComponent</a:t>
            </a:r>
          </a:p>
        </p:txBody>
      </p:sp>
      <p:sp>
        <p:nvSpPr>
          <p:cNvPr id="14" name="Content Placeholder 15"/>
          <p:cNvSpPr txBox="1">
            <a:spLocks/>
          </p:cNvSpPr>
          <p:nvPr/>
        </p:nvSpPr>
        <p:spPr>
          <a:xfrm>
            <a:off x="2463800" y="6317672"/>
            <a:ext cx="19494500" cy="396932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9300"/>
              </a:spcBef>
              <a:spcAft>
                <a:spcPct val="0"/>
              </a:spcAft>
              <a:buClrTx/>
              <a:buSzPct val="116000"/>
              <a:buFont typeface="Amatic SC Bold"/>
              <a:buNone/>
              <a:tabLst/>
              <a:defRPr/>
            </a:pPr>
            <a:r>
              <a:rPr lang="pl-PL" sz="11600" kern="0" dirty="0"/>
              <a:t>Special </a:t>
            </a:r>
            <a:r>
              <a:rPr lang="pl-PL" sz="11600" kern="0" dirty="0" err="1"/>
              <a:t>subtype</a:t>
            </a:r>
            <a:r>
              <a:rPr lang="pl-PL" sz="11600" kern="0" dirty="0"/>
              <a:t> of react.js component. Reduces number of </a:t>
            </a:r>
            <a:r>
              <a:rPr lang="pl-PL" sz="11600" kern="0" dirty="0">
                <a:solidFill>
                  <a:schemeClr val="accent1"/>
                </a:solidFill>
              </a:rPr>
              <a:t>wasted </a:t>
            </a:r>
            <a:r>
              <a:rPr lang="pl-PL" sz="11600" kern="0" dirty="0" err="1">
                <a:solidFill>
                  <a:schemeClr val="accent1"/>
                </a:solidFill>
              </a:rPr>
              <a:t>renderings</a:t>
            </a:r>
            <a:r>
              <a:rPr lang="pl-PL" sz="11600" kern="0" dirty="0"/>
              <a:t>.</a:t>
            </a:r>
            <a:endParaRPr lang="pl-PL" sz="5600" kern="0" dirty="0"/>
          </a:p>
          <a:p>
            <a:pPr marL="0" marR="0" lvl="0" indent="0" algn="ctr" defTabSz="914400" rtl="0" eaLnBrk="1" fontAlgn="base" latinLnBrk="0" hangingPunct="1">
              <a:lnSpc>
                <a:spcPct val="100000"/>
              </a:lnSpc>
              <a:spcBef>
                <a:spcPts val="9300"/>
              </a:spcBef>
              <a:spcAft>
                <a:spcPct val="0"/>
              </a:spcAft>
              <a:buClrTx/>
              <a:buSzPct val="116000"/>
              <a:buFont typeface="Amatic SC Bold"/>
              <a:buNone/>
              <a:tabLst/>
              <a:defRPr/>
            </a:pPr>
            <a:r>
              <a:rPr lang="pl-PL" sz="5600" kern="0" dirty="0" err="1"/>
              <a:t>Functional</a:t>
            </a:r>
            <a:r>
              <a:rPr lang="pl-PL" sz="5600" kern="0" dirty="0"/>
              <a:t> </a:t>
            </a:r>
            <a:r>
              <a:rPr lang="pl-PL" sz="5600" kern="0" dirty="0" err="1"/>
              <a:t>components</a:t>
            </a:r>
            <a:r>
              <a:rPr lang="pl-PL" sz="5600" kern="0" dirty="0"/>
              <a:t> </a:t>
            </a:r>
            <a:r>
              <a:rPr lang="pl-PL" sz="5600" kern="0" dirty="0" err="1"/>
              <a:t>equivalent</a:t>
            </a:r>
            <a:r>
              <a:rPr lang="pl-PL" sz="5600" kern="0" dirty="0"/>
              <a:t>: </a:t>
            </a:r>
            <a:r>
              <a:rPr lang="pl-PL" sz="5600" kern="0" dirty="0" err="1">
                <a:solidFill>
                  <a:schemeClr val="accent1"/>
                </a:solidFill>
              </a:rPr>
              <a:t>React.memo</a:t>
            </a:r>
            <a:r>
              <a:rPr lang="pl-PL" sz="5600" kern="0" dirty="0"/>
              <a:t>(</a:t>
            </a:r>
            <a:r>
              <a:rPr lang="pl-PL" sz="5600" kern="0" dirty="0" err="1"/>
              <a:t>function</a:t>
            </a:r>
            <a:r>
              <a:rPr lang="pl-PL" sz="5600" kern="0" dirty="0"/>
              <a:t>(</a:t>
            </a:r>
            <a:r>
              <a:rPr lang="pl-PL" sz="5600" kern="0" dirty="0" err="1"/>
              <a:t>props</a:t>
            </a:r>
            <a:r>
              <a:rPr lang="pl-PL" sz="5600" kern="0" dirty="0"/>
              <a:t>))</a:t>
            </a:r>
          </a:p>
        </p:txBody>
      </p:sp>
      <p:sp>
        <p:nvSpPr>
          <p:cNvPr id="12"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13"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5</a:t>
            </a:r>
          </a:p>
        </p:txBody>
      </p:sp>
    </p:spTree>
    <p:extLst>
      <p:ext uri="{BB962C8B-B14F-4D97-AF65-F5344CB8AC3E}">
        <p14:creationId xmlns:p14="http://schemas.microsoft.com/office/powerpoint/2010/main" val="2211778760"/>
      </p:ext>
    </p:extLst>
  </p:cSld>
  <p:clrMapOvr>
    <a:masterClrMapping/>
  </p:clrMapOvr>
  <p:transition spd="slow">
    <p:fade thruBlk="1"/>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93</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pl-PL" sz="6500" dirty="0"/>
              <a:t>Optimize number of renderings by inheriting from React.PureComponent</a:t>
            </a:r>
          </a:p>
          <a:p>
            <a:endParaRPr lang="pl-PL" sz="6500" dirty="0"/>
          </a:p>
          <a:p>
            <a:endParaRPr lang="pl-PL" sz="6500" dirty="0"/>
          </a:p>
          <a:p>
            <a:r>
              <a:rPr lang="pl-PL" sz="4400" dirty="0"/>
              <a:t>source available: 06-pure-components</a:t>
            </a:r>
          </a:p>
        </p:txBody>
      </p:sp>
      <p:sp>
        <p:nvSpPr>
          <p:cNvPr id="8"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9"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6</a:t>
            </a:r>
          </a:p>
        </p:txBody>
      </p:sp>
    </p:spTree>
    <p:extLst>
      <p:ext uri="{BB962C8B-B14F-4D97-AF65-F5344CB8AC3E}">
        <p14:creationId xmlns:p14="http://schemas.microsoft.com/office/powerpoint/2010/main" val="2299571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a:t>JIT Frontend </a:t>
            </a:r>
            <a:r>
              <a:rPr lang="en-US" dirty="0" err="1"/>
              <a:t>Bootcamp</a:t>
            </a:r>
            <a:r>
              <a:rPr lang="en-US" dirty="0"/>
              <a:t>  |  Karol Kowalczuk, </a:t>
            </a:r>
            <a:r>
              <a:rPr lang="en-US" dirty="0" err="1"/>
              <a:t>Łukasz</a:t>
            </a:r>
            <a:r>
              <a:rPr lang="en-US" dirty="0"/>
              <a:t> </a:t>
            </a:r>
            <a:r>
              <a:rPr lang="en-US" dirty="0" err="1"/>
              <a:t>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94</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Error </a:t>
            </a:r>
            <a:r>
              <a:rPr lang="pl-PL" sz="13000" kern="0" dirty="0" err="1">
                <a:latin typeface="Sketch Gothic" panose="02000506040000020004" pitchFamily="50" charset="0"/>
              </a:rPr>
              <a:t>handling</a:t>
            </a:r>
            <a:endParaRPr lang="pl-PL" sz="13000" kern="0" dirty="0">
              <a:latin typeface="Sketch Gothic" panose="02000506040000020004" pitchFamily="50" charset="0"/>
            </a:endParaRPr>
          </a:p>
        </p:txBody>
      </p:sp>
      <p:sp>
        <p:nvSpPr>
          <p:cNvPr id="14" name="Content Placeholder 15"/>
          <p:cNvSpPr txBox="1">
            <a:spLocks/>
          </p:cNvSpPr>
          <p:nvPr/>
        </p:nvSpPr>
        <p:spPr>
          <a:xfrm>
            <a:off x="2463800" y="6317672"/>
            <a:ext cx="19494500" cy="396932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9300"/>
              </a:spcBef>
              <a:spcAft>
                <a:spcPct val="0"/>
              </a:spcAft>
              <a:buClrTx/>
              <a:buSzPct val="116000"/>
              <a:buFont typeface="Amatic SC Bold"/>
              <a:buNone/>
              <a:tabLst/>
              <a:defRPr/>
            </a:pPr>
            <a:r>
              <a:rPr lang="pl-PL" sz="7800" kern="0" dirty="0" err="1"/>
              <a:t>During</a:t>
            </a:r>
            <a:r>
              <a:rPr lang="pl-PL" sz="7800" kern="0" dirty="0"/>
              <a:t> </a:t>
            </a:r>
            <a:r>
              <a:rPr lang="pl-PL" sz="7800" kern="0" dirty="0" err="1"/>
              <a:t>runtime</a:t>
            </a:r>
            <a:r>
              <a:rPr lang="pl-PL" sz="7800" kern="0" dirty="0"/>
              <a:t>, </a:t>
            </a:r>
            <a:r>
              <a:rPr lang="pl-PL" sz="7800" kern="0" dirty="0" err="1"/>
              <a:t>when</a:t>
            </a:r>
            <a:r>
              <a:rPr lang="pl-PL" sz="7800" kern="0" dirty="0"/>
              <a:t> </a:t>
            </a:r>
            <a:r>
              <a:rPr lang="pl-PL" sz="7800" kern="0" dirty="0" err="1"/>
              <a:t>exception</a:t>
            </a:r>
            <a:r>
              <a:rPr lang="pl-PL" sz="7800" kern="0" dirty="0"/>
              <a:t> </a:t>
            </a:r>
            <a:r>
              <a:rPr lang="pl-PL" sz="7800" kern="0" dirty="0" err="1"/>
              <a:t>happens</a:t>
            </a:r>
            <a:r>
              <a:rPr lang="pl-PL" sz="7800" kern="0" dirty="0"/>
              <a:t> </a:t>
            </a:r>
            <a:r>
              <a:rPr lang="pl-PL" sz="7800" kern="0" dirty="0" err="1"/>
              <a:t>within</a:t>
            </a:r>
            <a:r>
              <a:rPr lang="pl-PL" sz="7800" kern="0" dirty="0"/>
              <a:t> component </a:t>
            </a:r>
            <a:r>
              <a:rPr lang="pl-PL" sz="7800" kern="0" dirty="0" err="1"/>
              <a:t>code</a:t>
            </a:r>
            <a:r>
              <a:rPr lang="pl-PL" sz="7800" kern="0" dirty="0"/>
              <a:t> (</a:t>
            </a:r>
            <a:r>
              <a:rPr lang="pl-PL" sz="7800" kern="0" dirty="0" err="1"/>
              <a:t>either</a:t>
            </a:r>
            <a:r>
              <a:rPr lang="pl-PL" sz="7800" kern="0" dirty="0"/>
              <a:t> </a:t>
            </a:r>
            <a:r>
              <a:rPr lang="pl-PL" sz="7800" kern="0" dirty="0" err="1"/>
              <a:t>constructor</a:t>
            </a:r>
            <a:r>
              <a:rPr lang="pl-PL" sz="7800" kern="0" dirty="0"/>
              <a:t>, </a:t>
            </a:r>
            <a:r>
              <a:rPr lang="pl-PL" sz="7800" kern="0" dirty="0" err="1"/>
              <a:t>render</a:t>
            </a:r>
            <a:r>
              <a:rPr lang="pl-PL" sz="7800" kern="0" dirty="0"/>
              <a:t> </a:t>
            </a:r>
            <a:r>
              <a:rPr lang="pl-PL" sz="7800" kern="0" dirty="0" err="1"/>
              <a:t>method</a:t>
            </a:r>
            <a:r>
              <a:rPr lang="pl-PL" sz="7800" kern="0" dirty="0"/>
              <a:t> </a:t>
            </a:r>
            <a:r>
              <a:rPr lang="pl-PL" sz="7800" kern="0" dirty="0" err="1"/>
              <a:t>or</a:t>
            </a:r>
            <a:r>
              <a:rPr lang="pl-PL" sz="7800" kern="0" dirty="0"/>
              <a:t> </a:t>
            </a:r>
            <a:r>
              <a:rPr lang="pl-PL" sz="7800" kern="0" dirty="0" err="1"/>
              <a:t>lifecycle</a:t>
            </a:r>
            <a:r>
              <a:rPr lang="pl-PL" sz="7800" kern="0" dirty="0"/>
              <a:t> </a:t>
            </a:r>
            <a:r>
              <a:rPr lang="pl-PL" sz="7800" kern="0" dirty="0" err="1"/>
              <a:t>methods</a:t>
            </a:r>
            <a:r>
              <a:rPr lang="pl-PL" sz="7800" kern="0" dirty="0"/>
              <a:t>), the </a:t>
            </a:r>
            <a:r>
              <a:rPr lang="pl-PL" sz="7800" kern="0" dirty="0" err="1"/>
              <a:t>application</a:t>
            </a:r>
            <a:r>
              <a:rPr lang="pl-PL" sz="7800" kern="0" dirty="0"/>
              <a:t> </a:t>
            </a:r>
            <a:r>
              <a:rPr lang="pl-PL" sz="7800" kern="0" dirty="0" err="1"/>
              <a:t>will</a:t>
            </a:r>
            <a:r>
              <a:rPr lang="pl-PL" sz="7800" kern="0" dirty="0"/>
              <a:t> </a:t>
            </a:r>
            <a:r>
              <a:rPr lang="pl-PL" sz="7800" kern="0" dirty="0" err="1"/>
              <a:t>crash</a:t>
            </a:r>
            <a:r>
              <a:rPr lang="pl-PL" sz="7800" kern="0" dirty="0"/>
              <a:t> - the </a:t>
            </a:r>
            <a:r>
              <a:rPr lang="pl-PL" sz="7800" kern="0" dirty="0" err="1"/>
              <a:t>whole</a:t>
            </a:r>
            <a:r>
              <a:rPr lang="pl-PL" sz="7800" kern="0" dirty="0"/>
              <a:t> component </a:t>
            </a:r>
            <a:r>
              <a:rPr lang="pl-PL" sz="7800" kern="0" dirty="0" err="1"/>
              <a:t>tree</a:t>
            </a:r>
            <a:r>
              <a:rPr lang="pl-PL" sz="7800" kern="0" dirty="0"/>
              <a:t> </a:t>
            </a:r>
            <a:r>
              <a:rPr lang="pl-PL" sz="7800" kern="0" dirty="0" err="1">
                <a:solidFill>
                  <a:srgbClr val="FFC000"/>
                </a:solidFill>
              </a:rPr>
              <a:t>will</a:t>
            </a:r>
            <a:r>
              <a:rPr lang="pl-PL" sz="7800" kern="0" dirty="0">
                <a:solidFill>
                  <a:srgbClr val="FFC000"/>
                </a:solidFill>
              </a:rPr>
              <a:t> not be </a:t>
            </a:r>
            <a:r>
              <a:rPr lang="pl-PL" sz="7800" kern="0" dirty="0" err="1">
                <a:solidFill>
                  <a:srgbClr val="FFC000"/>
                </a:solidFill>
              </a:rPr>
              <a:t>rendered</a:t>
            </a:r>
            <a:r>
              <a:rPr lang="pl-PL" sz="7800" kern="0" dirty="0"/>
              <a:t>.</a:t>
            </a:r>
            <a:endParaRPr kumimoji="0" lang="pl-PL" sz="7800" b="0" i="0" u="none" strike="noStrike" kern="0" cap="none" spc="0" normalizeH="0" baseline="0" noProof="0" dirty="0">
              <a:ln>
                <a:noFill/>
              </a:ln>
              <a:solidFill>
                <a:srgbClr val="FFFFFF"/>
              </a:solidFill>
              <a:effectLst/>
              <a:uLnTx/>
              <a:uFillTx/>
              <a:latin typeface="Amatic SC Regular"/>
              <a:sym typeface="Oswald Light" charset="0"/>
            </a:endParaRPr>
          </a:p>
        </p:txBody>
      </p:sp>
      <p:sp>
        <p:nvSpPr>
          <p:cNvPr id="12"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13"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7</a:t>
            </a:r>
          </a:p>
        </p:txBody>
      </p:sp>
    </p:spTree>
    <p:extLst>
      <p:ext uri="{BB962C8B-B14F-4D97-AF65-F5344CB8AC3E}">
        <p14:creationId xmlns:p14="http://schemas.microsoft.com/office/powerpoint/2010/main" val="1066558221"/>
      </p:ext>
    </p:extLst>
  </p:cSld>
  <p:clrMapOvr>
    <a:masterClrMapping/>
  </p:clrMapOvr>
  <p:transition spd="slow">
    <p:fade thruBlk="1"/>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a:t>JIT Frontend </a:t>
            </a:r>
            <a:r>
              <a:rPr lang="en-US" dirty="0" err="1"/>
              <a:t>Bootcamp</a:t>
            </a:r>
            <a:r>
              <a:rPr lang="en-US" dirty="0"/>
              <a:t>  |  Karol Kowalczuk, </a:t>
            </a:r>
            <a:r>
              <a:rPr lang="en-US" dirty="0" err="1"/>
              <a:t>Łukasz</a:t>
            </a:r>
            <a:r>
              <a:rPr lang="en-US" dirty="0"/>
              <a:t> </a:t>
            </a:r>
            <a:r>
              <a:rPr lang="en-US" dirty="0" err="1"/>
              <a:t>Wiśniewski</a:t>
            </a:r>
            <a:endParaRPr lang="en-US" dirty="0"/>
          </a:p>
        </p:txBody>
      </p:sp>
      <p:sp>
        <p:nvSpPr>
          <p:cNvPr id="6" name="Date Placeholder 5"/>
          <p:cNvSpPr>
            <a:spLocks noGrp="1"/>
          </p:cNvSpPr>
          <p:nvPr>
            <p:ph type="dt" sz="half" idx="2"/>
          </p:nvPr>
        </p:nvSpPr>
        <p:spPr/>
        <p:txBody>
          <a:bodyPr/>
          <a:lstStyle/>
          <a:p>
            <a:r>
              <a:rPr lang="pl-PL"/>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95</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Error </a:t>
            </a:r>
            <a:r>
              <a:rPr lang="pl-PL" sz="13000" kern="0" dirty="0" err="1">
                <a:latin typeface="Sketch Gothic" panose="02000506040000020004" pitchFamily="50" charset="0"/>
              </a:rPr>
              <a:t>handling</a:t>
            </a:r>
            <a:endParaRPr lang="pl-PL" sz="13000" kern="0" dirty="0">
              <a:latin typeface="Sketch Gothic" panose="02000506040000020004" pitchFamily="50" charset="0"/>
            </a:endParaRPr>
          </a:p>
        </p:txBody>
      </p:sp>
      <p:sp>
        <p:nvSpPr>
          <p:cNvPr id="14" name="Content Placeholder 15"/>
          <p:cNvSpPr txBox="1">
            <a:spLocks/>
          </p:cNvSpPr>
          <p:nvPr/>
        </p:nvSpPr>
        <p:spPr>
          <a:xfrm>
            <a:off x="2463800" y="6317672"/>
            <a:ext cx="19494500" cy="396932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9300"/>
              </a:spcBef>
              <a:spcAft>
                <a:spcPct val="0"/>
              </a:spcAft>
              <a:buClrTx/>
              <a:buSzPct val="116000"/>
              <a:buFont typeface="Amatic SC Bold"/>
              <a:buNone/>
              <a:tabLst/>
              <a:defRPr/>
            </a:pPr>
            <a:r>
              <a:rPr lang="pl-PL" sz="12000" kern="0" dirty="0"/>
              <a:t>We </a:t>
            </a:r>
            <a:r>
              <a:rPr lang="pl-PL" sz="12000" kern="0" dirty="0" err="1"/>
              <a:t>can</a:t>
            </a:r>
            <a:r>
              <a:rPr lang="pl-PL" sz="12000" kern="0" dirty="0"/>
              <a:t> </a:t>
            </a:r>
            <a:r>
              <a:rPr lang="pl-PL" sz="12000" kern="0" dirty="0" err="1"/>
              <a:t>catch</a:t>
            </a:r>
            <a:r>
              <a:rPr lang="pl-PL" sz="12000" kern="0" dirty="0"/>
              <a:t> </a:t>
            </a:r>
            <a:r>
              <a:rPr lang="pl-PL" sz="12000" kern="0" dirty="0" err="1"/>
              <a:t>those</a:t>
            </a:r>
            <a:r>
              <a:rPr lang="pl-PL" sz="12000" kern="0" dirty="0"/>
              <a:t> </a:t>
            </a:r>
            <a:r>
              <a:rPr lang="pl-PL" sz="12000" kern="0" dirty="0" err="1"/>
              <a:t>errors</a:t>
            </a:r>
            <a:r>
              <a:rPr lang="pl-PL" sz="12000" kern="0" dirty="0"/>
              <a:t> and </a:t>
            </a:r>
            <a:r>
              <a:rPr lang="pl-PL" sz="12000" kern="0" dirty="0" err="1"/>
              <a:t>render</a:t>
            </a:r>
            <a:r>
              <a:rPr lang="pl-PL" sz="12000" kern="0" dirty="0"/>
              <a:t> </a:t>
            </a:r>
            <a:r>
              <a:rPr lang="pl-PL" sz="12000" kern="0" dirty="0" err="1"/>
              <a:t>fallback</a:t>
            </a:r>
            <a:r>
              <a:rPr lang="pl-PL" sz="12000" kern="0" dirty="0"/>
              <a:t> </a:t>
            </a:r>
            <a:r>
              <a:rPr lang="pl-PL" sz="12000" kern="0" dirty="0" err="1"/>
              <a:t>ui</a:t>
            </a:r>
            <a:r>
              <a:rPr lang="pl-PL" sz="12000" kern="0" dirty="0"/>
              <a:t> </a:t>
            </a:r>
            <a:r>
              <a:rPr lang="pl-PL" sz="12000" kern="0" dirty="0" err="1"/>
              <a:t>instead</a:t>
            </a:r>
            <a:r>
              <a:rPr lang="pl-PL" sz="12000" kern="0" dirty="0"/>
              <a:t>.</a:t>
            </a:r>
            <a:endParaRPr kumimoji="0" lang="pl-PL" sz="12000" b="0" i="0" u="none" strike="noStrike" kern="0" cap="none" spc="0" normalizeH="0" baseline="0" noProof="0" dirty="0">
              <a:ln>
                <a:noFill/>
              </a:ln>
              <a:solidFill>
                <a:srgbClr val="FFFFFF"/>
              </a:solidFill>
              <a:effectLst/>
              <a:uLnTx/>
              <a:uFillTx/>
              <a:latin typeface="Amatic SC Regular"/>
              <a:sym typeface="Oswald Light" charset="0"/>
            </a:endParaRPr>
          </a:p>
        </p:txBody>
      </p:sp>
      <p:sp>
        <p:nvSpPr>
          <p:cNvPr id="12"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13"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8</a:t>
            </a:r>
          </a:p>
        </p:txBody>
      </p:sp>
    </p:spTree>
    <p:extLst>
      <p:ext uri="{BB962C8B-B14F-4D97-AF65-F5344CB8AC3E}">
        <p14:creationId xmlns:p14="http://schemas.microsoft.com/office/powerpoint/2010/main" val="3326472883"/>
      </p:ext>
    </p:extLst>
  </p:cSld>
  <p:clrMapOvr>
    <a:masterClrMapping/>
  </p:clrMapOvr>
  <p:transition spd="slow">
    <p:fade thruBlk="1"/>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pl-PL" dirty="0" err="1"/>
              <a:t>componentDidCatch</a:t>
            </a:r>
            <a:r>
              <a:rPr lang="pl-PL" dirty="0"/>
              <a:t>(error, info)</a:t>
            </a:r>
          </a:p>
        </p:txBody>
      </p:sp>
      <p:sp>
        <p:nvSpPr>
          <p:cNvPr id="4" name="Text Placeholder 3"/>
          <p:cNvSpPr>
            <a:spLocks noGrp="1"/>
          </p:cNvSpPr>
          <p:nvPr>
            <p:ph type="body" sz="quarter" idx="11"/>
          </p:nvPr>
        </p:nvSpPr>
        <p:spPr>
          <a:xfrm>
            <a:off x="12624048" y="5180848"/>
            <a:ext cx="10083552" cy="1079500"/>
          </a:xfrm>
        </p:spPr>
        <p:txBody>
          <a:bodyPr/>
          <a:lstStyle/>
          <a:p>
            <a:r>
              <a:rPr lang="pl-PL" dirty="0" err="1"/>
              <a:t>static</a:t>
            </a:r>
            <a:r>
              <a:rPr lang="pl-PL" dirty="0"/>
              <a:t> </a:t>
            </a:r>
            <a:r>
              <a:rPr lang="pl-PL" dirty="0" err="1"/>
              <a:t>getDerivedStateFromError</a:t>
            </a:r>
            <a:r>
              <a:rPr lang="pl-PL" dirty="0"/>
              <a:t>(error)</a:t>
            </a:r>
          </a:p>
        </p:txBody>
      </p:sp>
      <p:sp>
        <p:nvSpPr>
          <p:cNvPr id="5" name="Text Placeholder 4"/>
          <p:cNvSpPr>
            <a:spLocks noGrp="1"/>
          </p:cNvSpPr>
          <p:nvPr>
            <p:ph type="body" sz="quarter" idx="12"/>
          </p:nvPr>
        </p:nvSpPr>
        <p:spPr>
          <a:xfrm>
            <a:off x="2398713" y="6693066"/>
            <a:ext cx="9001125" cy="1468166"/>
          </a:xfrm>
        </p:spPr>
        <p:txBody>
          <a:bodyPr/>
          <a:lstStyle/>
          <a:p>
            <a:pPr marL="685800" indent="-685800">
              <a:buFont typeface="Oswald Light" panose="02000303000000000000" pitchFamily="2" charset="-18"/>
              <a:buChar char="*"/>
            </a:pPr>
            <a:r>
              <a:rPr lang="pl-PL" sz="5200" dirty="0" err="1">
                <a:latin typeface="+mn-lt"/>
              </a:rPr>
              <a:t>Called</a:t>
            </a:r>
            <a:r>
              <a:rPr lang="pl-PL" sz="5200" dirty="0">
                <a:latin typeface="+mn-lt"/>
              </a:rPr>
              <a:t> </a:t>
            </a:r>
            <a:r>
              <a:rPr lang="pl-PL" sz="5200" dirty="0" err="1">
                <a:latin typeface="+mn-lt"/>
              </a:rPr>
              <a:t>during</a:t>
            </a:r>
            <a:r>
              <a:rPr lang="pl-PL" sz="5200" dirty="0">
                <a:latin typeface="+mn-lt"/>
              </a:rPr>
              <a:t> </a:t>
            </a:r>
            <a:r>
              <a:rPr lang="pl-PL" sz="5200" dirty="0" err="1">
                <a:solidFill>
                  <a:srgbClr val="FFC000"/>
                </a:solidFill>
                <a:latin typeface="+mn-lt"/>
              </a:rPr>
              <a:t>commit</a:t>
            </a:r>
            <a:r>
              <a:rPr lang="pl-PL" sz="5200" dirty="0">
                <a:latin typeface="+mn-lt"/>
              </a:rPr>
              <a:t> </a:t>
            </a:r>
            <a:r>
              <a:rPr lang="pl-PL" sz="5200" dirty="0" err="1">
                <a:latin typeface="+mn-lt"/>
              </a:rPr>
              <a:t>phase</a:t>
            </a:r>
            <a:endParaRPr lang="pl-PL" sz="5200" dirty="0">
              <a:latin typeface="+mn-lt"/>
            </a:endParaRPr>
          </a:p>
          <a:p>
            <a:pPr marL="685800" indent="-685800">
              <a:buFont typeface="Oswald Light" panose="02000303000000000000" pitchFamily="2" charset="-18"/>
              <a:buChar char="*"/>
            </a:pPr>
            <a:r>
              <a:rPr lang="pl-PL" sz="5200" dirty="0" err="1">
                <a:latin typeface="+mn-lt"/>
              </a:rPr>
              <a:t>Side</a:t>
            </a:r>
            <a:r>
              <a:rPr lang="pl-PL" sz="5200" dirty="0">
                <a:latin typeface="+mn-lt"/>
              </a:rPr>
              <a:t> </a:t>
            </a:r>
            <a:r>
              <a:rPr lang="pl-PL" sz="5200" dirty="0" err="1">
                <a:latin typeface="+mn-lt"/>
              </a:rPr>
              <a:t>effects</a:t>
            </a:r>
            <a:r>
              <a:rPr lang="pl-PL" sz="5200" dirty="0">
                <a:latin typeface="+mn-lt"/>
              </a:rPr>
              <a:t> </a:t>
            </a:r>
            <a:r>
              <a:rPr lang="pl-PL" sz="5200" dirty="0" err="1">
                <a:latin typeface="+mn-lt"/>
              </a:rPr>
              <a:t>are</a:t>
            </a:r>
            <a:r>
              <a:rPr lang="pl-PL" sz="5200" dirty="0">
                <a:latin typeface="+mn-lt"/>
              </a:rPr>
              <a:t> </a:t>
            </a:r>
            <a:r>
              <a:rPr lang="pl-PL" sz="5200" dirty="0" err="1">
                <a:latin typeface="+mn-lt"/>
              </a:rPr>
              <a:t>allowed</a:t>
            </a:r>
            <a:endParaRPr lang="pl-PL" sz="5200" dirty="0">
              <a:latin typeface="+mn-lt"/>
            </a:endParaRPr>
          </a:p>
          <a:p>
            <a:pPr marL="685800" indent="-685800">
              <a:buFont typeface="Oswald Light" panose="02000303000000000000" pitchFamily="2" charset="-18"/>
              <a:buChar char="*"/>
            </a:pPr>
            <a:r>
              <a:rPr lang="pl-PL" sz="5200" dirty="0" err="1">
                <a:latin typeface="+mn-lt"/>
              </a:rPr>
              <a:t>Will</a:t>
            </a:r>
            <a:r>
              <a:rPr lang="pl-PL" sz="5200" dirty="0">
                <a:latin typeface="+mn-lt"/>
              </a:rPr>
              <a:t> not </a:t>
            </a:r>
            <a:r>
              <a:rPr lang="pl-PL" sz="5200" dirty="0" err="1">
                <a:latin typeface="+mn-lt"/>
              </a:rPr>
              <a:t>work</a:t>
            </a:r>
            <a:r>
              <a:rPr lang="pl-PL" sz="5200" dirty="0">
                <a:latin typeface="+mn-lt"/>
              </a:rPr>
              <a:t> with </a:t>
            </a:r>
            <a:r>
              <a:rPr lang="pl-PL" sz="5200" dirty="0" err="1">
                <a:latin typeface="+mn-lt"/>
              </a:rPr>
              <a:t>server-side</a:t>
            </a:r>
            <a:r>
              <a:rPr lang="pl-PL" sz="5200" dirty="0">
                <a:latin typeface="+mn-lt"/>
              </a:rPr>
              <a:t> rendering</a:t>
            </a:r>
          </a:p>
        </p:txBody>
      </p:sp>
      <p:sp>
        <p:nvSpPr>
          <p:cNvPr id="6" name="Text Placeholder 5"/>
          <p:cNvSpPr>
            <a:spLocks noGrp="1"/>
          </p:cNvSpPr>
          <p:nvPr>
            <p:ph type="body" sz="quarter" idx="13"/>
          </p:nvPr>
        </p:nvSpPr>
        <p:spPr/>
        <p:txBody>
          <a:bodyPr/>
          <a:lstStyle/>
          <a:p>
            <a:pPr marL="857250" lvl="0" indent="-857250">
              <a:buFont typeface="Amatic SC" pitchFamily="2" charset="0"/>
              <a:buChar char="*"/>
            </a:pPr>
            <a:r>
              <a:rPr lang="pl-PL" sz="5200" dirty="0" err="1">
                <a:latin typeface="+mn-lt"/>
              </a:rPr>
              <a:t>Called</a:t>
            </a:r>
            <a:r>
              <a:rPr lang="pl-PL" sz="5200" dirty="0">
                <a:latin typeface="+mn-lt"/>
              </a:rPr>
              <a:t> </a:t>
            </a:r>
            <a:r>
              <a:rPr lang="pl-PL" sz="5200" dirty="0" err="1">
                <a:latin typeface="+mn-lt"/>
              </a:rPr>
              <a:t>during</a:t>
            </a:r>
            <a:r>
              <a:rPr lang="pl-PL" sz="5200" dirty="0">
                <a:latin typeface="+mn-lt"/>
              </a:rPr>
              <a:t> </a:t>
            </a:r>
            <a:r>
              <a:rPr lang="pl-PL" sz="5200" dirty="0" err="1">
                <a:solidFill>
                  <a:srgbClr val="FFC000"/>
                </a:solidFill>
                <a:latin typeface="+mn-lt"/>
              </a:rPr>
              <a:t>render</a:t>
            </a:r>
            <a:r>
              <a:rPr lang="pl-PL" sz="5200" dirty="0">
                <a:solidFill>
                  <a:srgbClr val="FFC000"/>
                </a:solidFill>
                <a:latin typeface="+mn-lt"/>
              </a:rPr>
              <a:t> </a:t>
            </a:r>
            <a:r>
              <a:rPr lang="pl-PL" sz="5200" dirty="0" err="1">
                <a:solidFill>
                  <a:schemeClr val="bg1"/>
                </a:solidFill>
                <a:latin typeface="+mn-lt"/>
              </a:rPr>
              <a:t>stage</a:t>
            </a:r>
            <a:endParaRPr lang="pl-PL" sz="5200" dirty="0">
              <a:solidFill>
                <a:schemeClr val="bg1"/>
              </a:solidFill>
              <a:latin typeface="+mn-lt"/>
            </a:endParaRPr>
          </a:p>
          <a:p>
            <a:pPr marL="857250" lvl="0" indent="-857250">
              <a:buFont typeface="Amatic SC" pitchFamily="2" charset="0"/>
              <a:buChar char="*"/>
            </a:pPr>
            <a:r>
              <a:rPr lang="pl-PL" sz="5200" dirty="0" err="1">
                <a:solidFill>
                  <a:schemeClr val="bg1"/>
                </a:solidFill>
                <a:latin typeface="+mn-lt"/>
              </a:rPr>
              <a:t>State</a:t>
            </a:r>
            <a:r>
              <a:rPr lang="pl-PL" sz="5200" dirty="0">
                <a:solidFill>
                  <a:schemeClr val="bg1"/>
                </a:solidFill>
                <a:latin typeface="+mn-lt"/>
              </a:rPr>
              <a:t> </a:t>
            </a:r>
            <a:r>
              <a:rPr lang="pl-PL" sz="5200" dirty="0" err="1">
                <a:solidFill>
                  <a:schemeClr val="bg1"/>
                </a:solidFill>
                <a:latin typeface="+mn-lt"/>
              </a:rPr>
              <a:t>changes</a:t>
            </a:r>
            <a:r>
              <a:rPr lang="pl-PL" sz="5200" dirty="0">
                <a:solidFill>
                  <a:schemeClr val="bg1"/>
                </a:solidFill>
                <a:latin typeface="+mn-lt"/>
              </a:rPr>
              <a:t> </a:t>
            </a:r>
            <a:r>
              <a:rPr lang="pl-PL" sz="5200" dirty="0" err="1">
                <a:solidFill>
                  <a:schemeClr val="bg1"/>
                </a:solidFill>
                <a:latin typeface="+mn-lt"/>
              </a:rPr>
              <a:t>affecting</a:t>
            </a:r>
            <a:r>
              <a:rPr lang="pl-PL" sz="5200" dirty="0">
                <a:solidFill>
                  <a:schemeClr val="bg1"/>
                </a:solidFill>
                <a:latin typeface="+mn-lt"/>
              </a:rPr>
              <a:t> the </a:t>
            </a:r>
            <a:r>
              <a:rPr lang="pl-PL" sz="5200" dirty="0" err="1">
                <a:solidFill>
                  <a:schemeClr val="bg1"/>
                </a:solidFill>
                <a:latin typeface="+mn-lt"/>
              </a:rPr>
              <a:t>render</a:t>
            </a:r>
            <a:r>
              <a:rPr lang="pl-PL" sz="5200" dirty="0">
                <a:solidFill>
                  <a:schemeClr val="bg1"/>
                </a:solidFill>
                <a:latin typeface="+mn-lt"/>
              </a:rPr>
              <a:t> </a:t>
            </a:r>
            <a:r>
              <a:rPr lang="pl-PL" sz="5200" dirty="0" err="1">
                <a:solidFill>
                  <a:schemeClr val="bg1"/>
                </a:solidFill>
                <a:latin typeface="+mn-lt"/>
              </a:rPr>
              <a:t>phase</a:t>
            </a:r>
            <a:r>
              <a:rPr lang="pl-PL" sz="5200" dirty="0">
                <a:solidFill>
                  <a:schemeClr val="bg1"/>
                </a:solidFill>
                <a:latin typeface="+mn-lt"/>
              </a:rPr>
              <a:t> </a:t>
            </a:r>
            <a:r>
              <a:rPr lang="pl-PL" sz="5200" u="sng" dirty="0" err="1">
                <a:solidFill>
                  <a:schemeClr val="bg1"/>
                </a:solidFill>
                <a:latin typeface="+mn-lt"/>
              </a:rPr>
              <a:t>should</a:t>
            </a:r>
            <a:r>
              <a:rPr lang="pl-PL" sz="5200" dirty="0">
                <a:solidFill>
                  <a:schemeClr val="bg1"/>
                </a:solidFill>
                <a:latin typeface="+mn-lt"/>
              </a:rPr>
              <a:t> be </a:t>
            </a:r>
            <a:r>
              <a:rPr lang="pl-PL" sz="5200" dirty="0" err="1">
                <a:solidFill>
                  <a:schemeClr val="bg1"/>
                </a:solidFill>
                <a:latin typeface="+mn-lt"/>
              </a:rPr>
              <a:t>placed</a:t>
            </a:r>
            <a:r>
              <a:rPr lang="pl-PL" sz="5200" dirty="0">
                <a:solidFill>
                  <a:schemeClr val="bg1"/>
                </a:solidFill>
                <a:latin typeface="+mn-lt"/>
              </a:rPr>
              <a:t> </a:t>
            </a:r>
            <a:r>
              <a:rPr lang="pl-PL" sz="5200" dirty="0" err="1">
                <a:solidFill>
                  <a:schemeClr val="bg1"/>
                </a:solidFill>
                <a:latin typeface="+mn-lt"/>
              </a:rPr>
              <a:t>here</a:t>
            </a:r>
            <a:endParaRPr lang="pl-PL" sz="5200" dirty="0">
              <a:solidFill>
                <a:srgbClr val="FFC000"/>
              </a:solidFill>
              <a:latin typeface="+mn-lt"/>
            </a:endParaRPr>
          </a:p>
        </p:txBody>
      </p:sp>
      <p:sp>
        <p:nvSpPr>
          <p:cNvPr id="7" name="Text Placeholder 6"/>
          <p:cNvSpPr>
            <a:spLocks noGrp="1"/>
          </p:cNvSpPr>
          <p:nvPr>
            <p:ph type="body" sz="quarter" idx="14"/>
          </p:nvPr>
        </p:nvSpPr>
        <p:spPr/>
        <p:txBody>
          <a:bodyPr/>
          <a:lstStyle/>
          <a:p>
            <a:r>
              <a:rPr lang="pl-PL" sz="15000" dirty="0" err="1">
                <a:latin typeface="Sketch Gothic" panose="02000506040000020004" pitchFamily="50" charset="0"/>
              </a:rPr>
              <a:t>Additional</a:t>
            </a:r>
            <a:r>
              <a:rPr lang="pl-PL" sz="15000" dirty="0">
                <a:latin typeface="Sketch Gothic" panose="02000506040000020004" pitchFamily="50" charset="0"/>
              </a:rPr>
              <a:t> </a:t>
            </a:r>
            <a:r>
              <a:rPr lang="pl-PL" sz="15000" dirty="0" err="1">
                <a:latin typeface="Sketch Gothic" panose="02000506040000020004" pitchFamily="50" charset="0"/>
              </a:rPr>
              <a:t>hooks</a:t>
            </a:r>
            <a:endParaRPr lang="pl-PL" sz="15000" dirty="0">
              <a:latin typeface="Sketch Gothic" panose="02000506040000020004" pitchFamily="50" charset="0"/>
            </a:endParaRPr>
          </a:p>
        </p:txBody>
      </p:sp>
      <p:sp>
        <p:nvSpPr>
          <p:cNvPr id="8" name="Footer Placeholder 7"/>
          <p:cNvSpPr>
            <a:spLocks noGrp="1"/>
          </p:cNvSpPr>
          <p:nvPr>
            <p:ph type="ftr" sz="quarter" idx="3"/>
          </p:nvPr>
        </p:nvSpPr>
        <p:spPr/>
        <p:txBody>
          <a:bodyPr/>
          <a:lstStyle/>
          <a:p>
            <a:r>
              <a:rPr lang="en-US"/>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96</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dirty="0">
                <a:latin typeface="Sketch Gothic" panose="02000506040000020004" pitchFamily="50" charset="0"/>
              </a:rPr>
              <a:t>react.js </a:t>
            </a:r>
            <a:r>
              <a:rPr lang="pl-PL" dirty="0" err="1">
                <a:latin typeface="Sketch Gothic" panose="02000506040000020004" pitchFamily="50" charset="0"/>
              </a:rPr>
              <a:t>more</a:t>
            </a:r>
            <a:r>
              <a:rPr lang="pl-PL" dirty="0">
                <a:latin typeface="Sketch Gothic" panose="02000506040000020004" pitchFamily="50" charset="0"/>
              </a:rPr>
              <a:t> </a:t>
            </a:r>
            <a:r>
              <a:rPr lang="pl-PL" dirty="0" err="1">
                <a:latin typeface="Sketch Gothic" panose="02000506040000020004" pitchFamily="50" charset="0"/>
              </a:rPr>
              <a:t>advanced</a:t>
            </a:r>
            <a:r>
              <a:rPr lang="pl-PL" dirty="0">
                <a:latin typeface="Sketch Gothic" panose="02000506040000020004" pitchFamily="50" charset="0"/>
              </a:rPr>
              <a:t> </a:t>
            </a:r>
            <a:r>
              <a:rPr lang="pl-PL" dirty="0" err="1">
                <a:latin typeface="Sketch Gothic" panose="02000506040000020004" pitchFamily="50" charset="0"/>
              </a:rPr>
              <a:t>concepts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9</a:t>
            </a:r>
          </a:p>
        </p:txBody>
      </p:sp>
    </p:spTree>
    <p:extLst>
      <p:ext uri="{BB962C8B-B14F-4D97-AF65-F5344CB8AC3E}">
        <p14:creationId xmlns:p14="http://schemas.microsoft.com/office/powerpoint/2010/main" val="372142484"/>
      </p:ext>
    </p:extLst>
  </p:cSld>
  <p:clrMapOvr>
    <a:masterClrMapping/>
  </p:clrMapOvr>
  <p:transition spd="med">
    <p:fade thruBlk="1"/>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97</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pl-PL" sz="6500" dirty="0" err="1"/>
              <a:t>Sample</a:t>
            </a:r>
            <a:r>
              <a:rPr lang="pl-PL" sz="6500" dirty="0"/>
              <a:t> error </a:t>
            </a:r>
            <a:r>
              <a:rPr lang="pl-PL" sz="6500" dirty="0" err="1"/>
              <a:t>handling</a:t>
            </a:r>
            <a:r>
              <a:rPr lang="pl-PL" sz="6500" dirty="0"/>
              <a:t> for </a:t>
            </a:r>
            <a:r>
              <a:rPr lang="pl-PL" sz="6500" dirty="0" err="1"/>
              <a:t>runtime</a:t>
            </a:r>
            <a:r>
              <a:rPr lang="pl-PL" sz="6500" dirty="0"/>
              <a:t> </a:t>
            </a:r>
            <a:r>
              <a:rPr lang="pl-PL" sz="6500" dirty="0" err="1"/>
              <a:t>exceptions</a:t>
            </a:r>
            <a:endParaRPr lang="pl-PL" sz="6500" dirty="0"/>
          </a:p>
          <a:p>
            <a:endParaRPr lang="pl-PL" sz="6500" dirty="0"/>
          </a:p>
          <a:p>
            <a:endParaRPr lang="pl-PL" sz="6500" dirty="0"/>
          </a:p>
          <a:p>
            <a:r>
              <a:rPr lang="pl-PL" sz="4400" dirty="0"/>
              <a:t>source available: 07-error-handling</a:t>
            </a:r>
          </a:p>
        </p:txBody>
      </p:sp>
      <p:sp>
        <p:nvSpPr>
          <p:cNvPr id="8"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9"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10</a:t>
            </a:r>
          </a:p>
        </p:txBody>
      </p:sp>
    </p:spTree>
    <p:extLst>
      <p:ext uri="{BB962C8B-B14F-4D97-AF65-F5344CB8AC3E}">
        <p14:creationId xmlns:p14="http://schemas.microsoft.com/office/powerpoint/2010/main" val="3698222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942384"/>
            <a:ext cx="21602400" cy="8208912"/>
          </a:xfrm>
        </p:spPr>
        <p:txBody>
          <a:bodyPr/>
          <a:lstStyle/>
          <a:p>
            <a:r>
              <a:rPr lang="pl-PL" sz="12000" dirty="0"/>
              <a:t>Redux is a library that brings </a:t>
            </a:r>
            <a:r>
              <a:rPr lang="pl-PL" sz="12000" b="1" dirty="0">
                <a:solidFill>
                  <a:schemeClr val="accent1"/>
                </a:solidFill>
              </a:rPr>
              <a:t>state management </a:t>
            </a:r>
            <a:r>
              <a:rPr lang="pl-PL" sz="12000" dirty="0"/>
              <a:t>to another level.</a:t>
            </a:r>
          </a:p>
          <a:p>
            <a:endParaRPr lang="pl-PL" sz="12000" dirty="0"/>
          </a:p>
          <a:p>
            <a:r>
              <a:rPr lang="pl-PL" sz="6500" dirty="0"/>
              <a:t>It was strongly inspired by </a:t>
            </a:r>
            <a:r>
              <a:rPr lang="pl-PL" sz="6500" dirty="0">
                <a:solidFill>
                  <a:schemeClr val="accent1"/>
                </a:solidFill>
              </a:rPr>
              <a:t>FLUX</a:t>
            </a:r>
            <a:r>
              <a:rPr lang="pl-PL" sz="6500" dirty="0"/>
              <a:t> architecture.</a:t>
            </a:r>
          </a:p>
        </p:txBody>
      </p:sp>
      <p:sp>
        <p:nvSpPr>
          <p:cNvPr id="3" name="Title 2"/>
          <p:cNvSpPr>
            <a:spLocks noGrp="1"/>
          </p:cNvSpPr>
          <p:nvPr>
            <p:ph type="title"/>
          </p:nvPr>
        </p:nvSpPr>
        <p:spPr/>
        <p:txBody>
          <a:bodyPr/>
          <a:lstStyle/>
          <a:p>
            <a:r>
              <a:rPr lang="pl-PL" dirty="0">
                <a:latin typeface="Sketch Gothic" panose="02000506040000020004" pitchFamily="50" charset="0"/>
              </a:rPr>
              <a:t>App state management with redux</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98</a:t>
            </a:fld>
            <a:endParaRPr lang="en-US" dirty="0"/>
          </a:p>
        </p:txBody>
      </p:sp>
    </p:spTree>
    <p:extLst>
      <p:ext uri="{BB962C8B-B14F-4D97-AF65-F5344CB8AC3E}">
        <p14:creationId xmlns:p14="http://schemas.microsoft.com/office/powerpoint/2010/main" val="2444574877"/>
      </p:ext>
    </p:extLst>
  </p:cSld>
  <p:clrMapOvr>
    <a:masterClrMapping/>
  </p:clrMapOvr>
  <p:transition spd="slow">
    <p:fade thruBlk="1"/>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p:txBody>
          <a:bodyPr/>
          <a:lstStyle/>
          <a:p>
            <a:pPr lvl="0" algn="l">
              <a:spcBef>
                <a:spcPts val="3500"/>
              </a:spcBef>
            </a:pPr>
            <a:r>
              <a:rPr lang="pl-PL" sz="3600" dirty="0">
                <a:solidFill>
                  <a:schemeClr val="accent3"/>
                </a:solidFill>
                <a:latin typeface="+mn-lt"/>
              </a:rPr>
              <a:t>The only source of state updates; contains a type and often additional context</a:t>
            </a:r>
          </a:p>
        </p:txBody>
      </p:sp>
      <p:sp>
        <p:nvSpPr>
          <p:cNvPr id="12" name="Text Placeholder 11"/>
          <p:cNvSpPr>
            <a:spLocks noGrp="1"/>
          </p:cNvSpPr>
          <p:nvPr>
            <p:ph type="body" sz="quarter" idx="16"/>
          </p:nvPr>
        </p:nvSpPr>
        <p:spPr>
          <a:xfrm>
            <a:off x="7331460" y="8936062"/>
            <a:ext cx="4320480" cy="2016224"/>
          </a:xfrm>
        </p:spPr>
        <p:txBody>
          <a:bodyPr/>
          <a:lstStyle/>
          <a:p>
            <a:pPr lvl="0" algn="l"/>
            <a:r>
              <a:rPr lang="pl-PL" sz="3600" dirty="0"/>
              <a:t>Routes particular actions to registered stores (via </a:t>
            </a:r>
            <a:r>
              <a:rPr lang="pl-PL" sz="3600" dirty="0">
                <a:solidFill>
                  <a:schemeClr val="accent4"/>
                </a:solidFill>
              </a:rPr>
              <a:t>reducers</a:t>
            </a:r>
            <a:r>
              <a:rPr lang="pl-PL" sz="3600" dirty="0"/>
              <a:t>)</a:t>
            </a:r>
          </a:p>
        </p:txBody>
      </p:sp>
      <p:sp>
        <p:nvSpPr>
          <p:cNvPr id="13" name="Text Placeholder 12"/>
          <p:cNvSpPr>
            <a:spLocks noGrp="1"/>
          </p:cNvSpPr>
          <p:nvPr>
            <p:ph type="body" sz="quarter" idx="18"/>
          </p:nvPr>
        </p:nvSpPr>
        <p:spPr/>
        <p:txBody>
          <a:bodyPr/>
          <a:lstStyle/>
          <a:p>
            <a:pPr lvl="0" algn="l"/>
            <a:r>
              <a:rPr lang="pl-PL" sz="3600" dirty="0"/>
              <a:t>Stores the state tree of the whole application</a:t>
            </a:r>
          </a:p>
        </p:txBody>
      </p:sp>
      <p:sp>
        <p:nvSpPr>
          <p:cNvPr id="14" name="Text Placeholder 13"/>
          <p:cNvSpPr>
            <a:spLocks noGrp="1"/>
          </p:cNvSpPr>
          <p:nvPr>
            <p:ph type="body" sz="quarter" idx="20"/>
          </p:nvPr>
        </p:nvSpPr>
        <p:spPr/>
        <p:txBody>
          <a:bodyPr/>
          <a:lstStyle/>
          <a:p>
            <a:pPr lvl="0" algn="l"/>
            <a:r>
              <a:rPr lang="pl-PL" sz="3600" dirty="0"/>
              <a:t>Rendered based on the store (state) updates; can trigger actions too</a:t>
            </a:r>
          </a:p>
        </p:txBody>
      </p:sp>
      <p:sp>
        <p:nvSpPr>
          <p:cNvPr id="24" name="Text Placeholder 23"/>
          <p:cNvSpPr>
            <a:spLocks noGrp="1"/>
          </p:cNvSpPr>
          <p:nvPr>
            <p:ph type="body" sz="quarter" idx="21"/>
          </p:nvPr>
        </p:nvSpPr>
        <p:spPr/>
        <p:txBody>
          <a:bodyPr/>
          <a:lstStyle/>
          <a:p>
            <a:pPr lvl="0">
              <a:lnSpc>
                <a:spcPct val="100000"/>
              </a:lnSpc>
              <a:spcBef>
                <a:spcPts val="3500"/>
              </a:spcBef>
            </a:pPr>
            <a:r>
              <a:rPr lang="pl-PL" sz="8000" b="1" dirty="0">
                <a:solidFill>
                  <a:srgbClr val="000000"/>
                </a:solidFill>
                <a:latin typeface="Amatic SC Regular" pitchFamily="2" charset="0"/>
              </a:rPr>
              <a:t>Action</a:t>
            </a:r>
          </a:p>
        </p:txBody>
      </p:sp>
      <p:sp>
        <p:nvSpPr>
          <p:cNvPr id="25" name="Text Placeholder 24"/>
          <p:cNvSpPr>
            <a:spLocks noGrp="1"/>
          </p:cNvSpPr>
          <p:nvPr>
            <p:ph type="body" sz="quarter" idx="22"/>
          </p:nvPr>
        </p:nvSpPr>
        <p:spPr/>
        <p:txBody>
          <a:bodyPr/>
          <a:lstStyle/>
          <a:p>
            <a:pPr lvl="0">
              <a:lnSpc>
                <a:spcPct val="100000"/>
              </a:lnSpc>
              <a:spcBef>
                <a:spcPts val="3500"/>
              </a:spcBef>
            </a:pPr>
            <a:r>
              <a:rPr lang="pl-PL" sz="8000" b="1" dirty="0">
                <a:latin typeface="Amatic SC Regular" pitchFamily="2" charset="0"/>
              </a:rPr>
              <a:t>Dispatcher</a:t>
            </a:r>
          </a:p>
        </p:txBody>
      </p:sp>
      <p:sp>
        <p:nvSpPr>
          <p:cNvPr id="26" name="Text Placeholder 25"/>
          <p:cNvSpPr>
            <a:spLocks noGrp="1"/>
          </p:cNvSpPr>
          <p:nvPr>
            <p:ph type="body" sz="quarter" idx="23"/>
          </p:nvPr>
        </p:nvSpPr>
        <p:spPr/>
        <p:txBody>
          <a:bodyPr/>
          <a:lstStyle/>
          <a:p>
            <a:pPr lvl="0">
              <a:lnSpc>
                <a:spcPct val="100000"/>
              </a:lnSpc>
              <a:spcBef>
                <a:spcPts val="3500"/>
              </a:spcBef>
            </a:pPr>
            <a:r>
              <a:rPr lang="pl-PL" sz="8000" b="1" dirty="0">
                <a:solidFill>
                  <a:srgbClr val="FFFFFF"/>
                </a:solidFill>
                <a:latin typeface="Amatic SC Regular" pitchFamily="2" charset="0"/>
              </a:rPr>
              <a:t>View</a:t>
            </a:r>
          </a:p>
        </p:txBody>
      </p:sp>
      <p:sp>
        <p:nvSpPr>
          <p:cNvPr id="27" name="Text Placeholder 26"/>
          <p:cNvSpPr>
            <a:spLocks noGrp="1"/>
          </p:cNvSpPr>
          <p:nvPr>
            <p:ph type="body" sz="quarter" idx="24"/>
          </p:nvPr>
        </p:nvSpPr>
        <p:spPr/>
        <p:txBody>
          <a:bodyPr/>
          <a:lstStyle/>
          <a:p>
            <a:pPr lvl="0">
              <a:lnSpc>
                <a:spcPct val="100000"/>
              </a:lnSpc>
              <a:spcBef>
                <a:spcPts val="3500"/>
              </a:spcBef>
            </a:pPr>
            <a:r>
              <a:rPr lang="pl-PL" sz="8000" b="1" dirty="0">
                <a:solidFill>
                  <a:srgbClr val="FFFFFF"/>
                </a:solidFill>
                <a:latin typeface="Amatic SC Regular" pitchFamily="2" charset="0"/>
              </a:rPr>
              <a:t>Store</a:t>
            </a:r>
          </a:p>
        </p:txBody>
      </p:sp>
      <p:sp>
        <p:nvSpPr>
          <p:cNvPr id="15" name="Footer Placeholder 14"/>
          <p:cNvSpPr>
            <a:spLocks noGrp="1"/>
          </p:cNvSpPr>
          <p:nvPr>
            <p:ph type="ftr" sz="quarter" idx="3"/>
          </p:nvPr>
        </p:nvSpPr>
        <p:spPr/>
        <p:txBody>
          <a:bodyPr/>
          <a:lstStyle/>
          <a:p>
            <a:r>
              <a:rPr lang="en-US"/>
              <a:t>JIT Frontend Bootcamp  |  Karol Kowalczuk, Łukasz Wiśniewski</a:t>
            </a:r>
            <a:endParaRPr lang="en-US" dirty="0"/>
          </a:p>
        </p:txBody>
      </p:sp>
      <p:sp>
        <p:nvSpPr>
          <p:cNvPr id="16" name="Date Placeholder 15"/>
          <p:cNvSpPr>
            <a:spLocks noGrp="1"/>
          </p:cNvSpPr>
          <p:nvPr>
            <p:ph type="dt" sz="half" idx="2"/>
          </p:nvPr>
        </p:nvSpPr>
        <p:spPr/>
        <p:txBody>
          <a:bodyPr/>
          <a:lstStyle/>
          <a:p>
            <a:r>
              <a:rPr lang="pl-PL"/>
              <a:t>January 2018</a:t>
            </a:r>
            <a:endParaRPr lang="en-US" dirty="0"/>
          </a:p>
        </p:txBody>
      </p:sp>
      <p:sp>
        <p:nvSpPr>
          <p:cNvPr id="17" name="Slide Number Placeholder 16"/>
          <p:cNvSpPr>
            <a:spLocks noGrp="1"/>
          </p:cNvSpPr>
          <p:nvPr>
            <p:ph type="sldNum" sz="quarter" idx="4"/>
          </p:nvPr>
        </p:nvSpPr>
        <p:spPr/>
        <p:txBody>
          <a:bodyPr/>
          <a:lstStyle/>
          <a:p>
            <a:fld id="{8E1C36C4-E9D3-A641-AE45-47024B03D7E5}" type="slidenum">
              <a:rPr lang="en-US" smtClean="0"/>
              <a:pPr/>
              <a:t>99</a:t>
            </a:fld>
            <a:endParaRPr lang="en-US" dirty="0"/>
          </a:p>
        </p:txBody>
      </p:sp>
      <p:sp>
        <p:nvSpPr>
          <p:cNvPr id="3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3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a:latin typeface="Sketch Gothic" panose="02000506040000020004" pitchFamily="50" charset="0"/>
              </a:rPr>
              <a:t>2</a:t>
            </a:r>
            <a:endParaRPr lang="pl-PL" kern="0" dirty="0">
              <a:latin typeface="Sketch Gothic" panose="02000506040000020004" pitchFamily="50" charset="0"/>
            </a:endParaRPr>
          </a:p>
        </p:txBody>
      </p:sp>
    </p:spTree>
    <p:extLst>
      <p:ext uri="{BB962C8B-B14F-4D97-AF65-F5344CB8AC3E}">
        <p14:creationId xmlns:p14="http://schemas.microsoft.com/office/powerpoint/2010/main" val="394858486"/>
      </p:ext>
    </p:extLst>
  </p:cSld>
  <p:clrMapOvr>
    <a:masterClrMapping/>
  </p:clrMapOvr>
  <p:transition spd="med">
    <p:fade thruBlk="1"/>
  </p:transition>
</p:sld>
</file>

<file path=ppt/theme/theme1.xml><?xml version="1.0" encoding="utf-8"?>
<a:theme xmlns:a="http://schemas.openxmlformats.org/drawingml/2006/main" name="ChalkDust_ExtraDustyBlack">
  <a:themeElements>
    <a:clrScheme name="">
      <a:dk1>
        <a:srgbClr val="000000"/>
      </a:dk1>
      <a:lt1>
        <a:srgbClr val="FFFFFF"/>
      </a:lt1>
      <a:dk2>
        <a:srgbClr val="000000"/>
      </a:dk2>
      <a:lt2>
        <a:srgbClr val="808080"/>
      </a:lt2>
      <a:accent1>
        <a:srgbClr val="ECB100"/>
      </a:accent1>
      <a:accent2>
        <a:srgbClr val="333399"/>
      </a:accent2>
      <a:accent3>
        <a:srgbClr val="FFFFFF"/>
      </a:accent3>
      <a:accent4>
        <a:srgbClr val="000000"/>
      </a:accent4>
      <a:accent5>
        <a:srgbClr val="F4D5AA"/>
      </a:accent5>
      <a:accent6>
        <a:srgbClr val="2D2D8A"/>
      </a:accent6>
      <a:hlink>
        <a:srgbClr val="009999"/>
      </a:hlink>
      <a:folHlink>
        <a:srgbClr val="99CC00"/>
      </a:folHlink>
    </a:clrScheme>
    <a:fontScheme name="Title &amp; Subtitle ">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 Heading Pages">
  <a:themeElements>
    <a:clrScheme name="">
      <a:dk1>
        <a:srgbClr val="000000"/>
      </a:dk1>
      <a:lt1>
        <a:srgbClr val="FFFFFF"/>
      </a:lt1>
      <a:dk2>
        <a:srgbClr val="000000"/>
      </a:dk2>
      <a:lt2>
        <a:srgbClr val="4C453D"/>
      </a:lt2>
      <a:accent1>
        <a:srgbClr val="ECB100"/>
      </a:accent1>
      <a:accent2>
        <a:srgbClr val="333399"/>
      </a:accent2>
      <a:accent3>
        <a:srgbClr val="FFFFFF"/>
      </a:accent3>
      <a:accent4>
        <a:srgbClr val="000000"/>
      </a:accent4>
      <a:accent5>
        <a:srgbClr val="F4D5AA"/>
      </a:accent5>
      <a:accent6>
        <a:srgbClr val="2D2D8A"/>
      </a:accent6>
      <a:hlink>
        <a:srgbClr val="009999"/>
      </a:hlink>
      <a:folHlink>
        <a:srgbClr val="99CC00"/>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Heading Bar Pages">
  <a:themeElements>
    <a:clrScheme name="Extra Dusty Chalkboard">
      <a:dk1>
        <a:srgbClr val="000000"/>
      </a:dk1>
      <a:lt1>
        <a:srgbClr val="FFFFFF"/>
      </a:lt1>
      <a:dk2>
        <a:srgbClr val="000000"/>
      </a:dk2>
      <a:lt2>
        <a:srgbClr val="FFFFFF"/>
      </a:lt2>
      <a:accent1>
        <a:srgbClr val="FFEC0E"/>
      </a:accent1>
      <a:accent2>
        <a:srgbClr val="D11766"/>
      </a:accent2>
      <a:accent3>
        <a:srgbClr val="FFFFFF"/>
      </a:accent3>
      <a:accent4>
        <a:srgbClr val="F0AA1F"/>
      </a:accent4>
      <a:accent5>
        <a:srgbClr val="4CBAB1"/>
      </a:accent5>
      <a:accent6>
        <a:srgbClr val="0F89BE"/>
      </a:accent6>
      <a:hlink>
        <a:srgbClr val="D11766"/>
      </a:hlink>
      <a:folHlink>
        <a:srgbClr val="FFFFFF"/>
      </a:folHlink>
    </a:clrScheme>
    <a:fontScheme name="Bullets">
      <a:majorFont>
        <a:latin typeface="Amatic SC Bold"/>
        <a:ea typeface="ヒラギノ角ゴ ProN W6"/>
        <a:cs typeface="ヒラギノ角ゴ ProN W6"/>
      </a:majorFont>
      <a:minorFont>
        <a:latin typeface="Oswald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No Heading Pages">
  <a:themeElements>
    <a:clrScheme name="">
      <a:dk1>
        <a:srgbClr val="000000"/>
      </a:dk1>
      <a:lt1>
        <a:srgbClr val="FFFFFF"/>
      </a:lt1>
      <a:dk2>
        <a:srgbClr val="000000"/>
      </a:dk2>
      <a:lt2>
        <a:srgbClr val="4C453D"/>
      </a:lt2>
      <a:accent1>
        <a:srgbClr val="ECB100"/>
      </a:accent1>
      <a:accent2>
        <a:srgbClr val="333399"/>
      </a:accent2>
      <a:accent3>
        <a:srgbClr val="FFFFFF"/>
      </a:accent3>
      <a:accent4>
        <a:srgbClr val="000000"/>
      </a:accent4>
      <a:accent5>
        <a:srgbClr val="F4D5AA"/>
      </a:accent5>
      <a:accent6>
        <a:srgbClr val="2D2D8A"/>
      </a:accent6>
      <a:hlink>
        <a:srgbClr val="009999"/>
      </a:hlink>
      <a:folHlink>
        <a:srgbClr val="99CC00"/>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Heading Bar Pages">
  <a:themeElements>
    <a:clrScheme name="Extra Dusty Chalkboard">
      <a:dk1>
        <a:srgbClr val="000000"/>
      </a:dk1>
      <a:lt1>
        <a:srgbClr val="FFFFFF"/>
      </a:lt1>
      <a:dk2>
        <a:srgbClr val="000000"/>
      </a:dk2>
      <a:lt2>
        <a:srgbClr val="FFFFFF"/>
      </a:lt2>
      <a:accent1>
        <a:srgbClr val="FFEC0E"/>
      </a:accent1>
      <a:accent2>
        <a:srgbClr val="D11766"/>
      </a:accent2>
      <a:accent3>
        <a:srgbClr val="FFFFFF"/>
      </a:accent3>
      <a:accent4>
        <a:srgbClr val="F0AA1F"/>
      </a:accent4>
      <a:accent5>
        <a:srgbClr val="4CBAB1"/>
      </a:accent5>
      <a:accent6>
        <a:srgbClr val="0F89BE"/>
      </a:accent6>
      <a:hlink>
        <a:srgbClr val="D11766"/>
      </a:hlink>
      <a:folHlink>
        <a:srgbClr val="FFFFFF"/>
      </a:folHlink>
    </a:clrScheme>
    <a:fontScheme name="Bullets">
      <a:majorFont>
        <a:latin typeface="Amatic SC Bold"/>
        <a:ea typeface="ヒラギノ角ゴ ProN W6"/>
        <a:cs typeface="ヒラギノ角ゴ ProN W6"/>
      </a:majorFont>
      <a:minorFont>
        <a:latin typeface="Oswald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ChalkDust_ExtraDustyBlack</Template>
  <TotalTime>1195</TotalTime>
  <Words>5594</Words>
  <Application>Microsoft Office PowerPoint</Application>
  <PresentationFormat>Custom</PresentationFormat>
  <Paragraphs>1328</Paragraphs>
  <Slides>115</Slides>
  <Notes>115</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115</vt:i4>
      </vt:variant>
    </vt:vector>
  </HeadingPairs>
  <TitlesOfParts>
    <vt:vector size="135" baseType="lpstr">
      <vt:lpstr>Amatic</vt:lpstr>
      <vt:lpstr>Amatic SC</vt:lpstr>
      <vt:lpstr>Amatic SC Bold</vt:lpstr>
      <vt:lpstr>Amatic SC Regular</vt:lpstr>
      <vt:lpstr>Arial</vt:lpstr>
      <vt:lpstr>Calibri</vt:lpstr>
      <vt:lpstr>Gill Sans</vt:lpstr>
      <vt:lpstr>Lucida Grande</vt:lpstr>
      <vt:lpstr>Novecento wide Book</vt:lpstr>
      <vt:lpstr>Oswald Book</vt:lpstr>
      <vt:lpstr>Oswald Light</vt:lpstr>
      <vt:lpstr>Sketch Gothic</vt:lpstr>
      <vt:lpstr>Sketch Gothic Light</vt:lpstr>
      <vt:lpstr>ヒラギノ角ゴ ProN W3</vt:lpstr>
      <vt:lpstr>ヒラギノ角ゴ ProN W6</vt:lpstr>
      <vt:lpstr>ChalkDust_ExtraDustyBlack</vt:lpstr>
      <vt:lpstr>No Heading Pages</vt:lpstr>
      <vt:lpstr>Heading Bar Pages</vt:lpstr>
      <vt:lpstr>1_No Heading Pages</vt:lpstr>
      <vt:lpstr>1_Heading Bar Pages</vt:lpstr>
      <vt:lpstr>JIT Frontend Bootcamp</vt:lpstr>
      <vt:lpstr>Agenda</vt:lpstr>
      <vt:lpstr>JavaScript basics</vt:lpstr>
      <vt:lpstr>PowerPoint Presentation</vt:lpstr>
      <vt:lpstr>PowerPoint Presentation</vt:lpstr>
      <vt:lpstr>JavaScript basics</vt:lpstr>
      <vt:lpstr>PowerPoint Presentation</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PowerPoint Presentation</vt:lpstr>
      <vt:lpstr>PowerPoint Presentation</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ecosystem tools</vt:lpstr>
      <vt:lpstr>JavaScript ecosystem tools</vt:lpstr>
      <vt:lpstr>PowerPoint Presentation</vt:lpstr>
      <vt:lpstr>PowerPoint Presentation</vt:lpstr>
      <vt:lpstr>PowerPoint Presentation</vt:lpstr>
      <vt:lpstr>JavaScript ecosystem tools</vt:lpstr>
      <vt:lpstr>PowerPoint Presentation</vt:lpstr>
      <vt:lpstr>PowerPoint Presentation</vt:lpstr>
      <vt:lpstr>PowerPoint Presentation</vt:lpstr>
      <vt:lpstr>JavaScript ecosystem tools</vt:lpstr>
      <vt:lpstr>PowerPoint Presentation</vt:lpstr>
      <vt:lpstr>PowerPoint Presentation</vt:lpstr>
      <vt:lpstr>PowerPoint Presentation</vt:lpstr>
      <vt:lpstr>JavaScript ecosystem tools</vt:lpstr>
      <vt:lpstr>PowerPoint Presentation</vt:lpstr>
      <vt:lpstr>PowerPoint Presentation</vt:lpstr>
      <vt:lpstr>PowerPoint Presentation</vt:lpstr>
      <vt:lpstr>JavaScript ecosystem tools</vt:lpstr>
      <vt:lpstr>PowerPoint Presentation</vt:lpstr>
      <vt:lpstr>PowerPoint Presentation</vt:lpstr>
      <vt:lpstr>JavaScript ecosystem tools</vt:lpstr>
      <vt:lpstr>JavaScript ecosystem tools</vt:lpstr>
      <vt:lpstr>Introduction to react.js</vt:lpstr>
      <vt:lpstr>PowerPoint Presentation</vt:lpstr>
      <vt:lpstr>PowerPoint Presentation</vt:lpstr>
      <vt:lpstr>Introduction to react.js</vt:lpstr>
      <vt:lpstr>PowerPoint Presentation</vt:lpstr>
      <vt:lpstr>PowerPoint Presentation</vt:lpstr>
      <vt:lpstr>PowerPoint Presentation</vt:lpstr>
      <vt:lpstr>PowerPoint Presentation</vt:lpstr>
      <vt:lpstr>Introduction to react.js</vt:lpstr>
      <vt:lpstr>PowerPoint Presentation</vt:lpstr>
      <vt:lpstr>PowerPoint Presentation</vt:lpstr>
      <vt:lpstr>PowerPoint Presentation</vt:lpstr>
      <vt:lpstr>PowerPoint Presentation</vt:lpstr>
      <vt:lpstr>Introduction to react.js</vt:lpstr>
      <vt:lpstr>Introduction to react.js</vt:lpstr>
      <vt:lpstr>PowerPoint Presentation</vt:lpstr>
      <vt:lpstr>Introduction to react.js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react.js</vt:lpstr>
      <vt:lpstr>PowerPoint Presentation</vt:lpstr>
      <vt:lpstr>Introduction to react.js</vt:lpstr>
      <vt:lpstr>PowerPoint Presentation</vt:lpstr>
      <vt:lpstr>Introduction to react.js</vt:lpstr>
      <vt:lpstr>PowerPoint Presentation</vt:lpstr>
      <vt:lpstr>react.js more advanced concepts</vt:lpstr>
      <vt:lpstr>react.js more advanced concepts</vt:lpstr>
      <vt:lpstr>react.js more advanced concepts</vt:lpstr>
      <vt:lpstr>react.js more advanced concepts</vt:lpstr>
      <vt:lpstr>react.js more advanced concepts</vt:lpstr>
      <vt:lpstr>react.js more advanced concepts</vt:lpstr>
      <vt:lpstr>react.js more advanced concepts</vt:lpstr>
      <vt:lpstr>react.js more advanced concepts</vt:lpstr>
      <vt:lpstr>PowerPoint Presentation</vt:lpstr>
      <vt:lpstr>react.js more advanced concepts</vt:lpstr>
      <vt:lpstr>App state management with redux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Unknown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JIT Frontend Bootcamp</dc:title>
  <dc:creator>user</dc:creator>
  <cp:lastModifiedBy>Karol Kowalczuk</cp:lastModifiedBy>
  <cp:revision>103</cp:revision>
  <cp:lastPrinted>2018-01-13T00:24:45Z</cp:lastPrinted>
  <dcterms:created xsi:type="dcterms:W3CDTF">2018-01-10T19:05:31Z</dcterms:created>
  <dcterms:modified xsi:type="dcterms:W3CDTF">2018-10-26T13:02:11Z</dcterms:modified>
</cp:coreProperties>
</file>